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65" r:id="rId12"/>
    <p:sldId id="266" r:id="rId13"/>
    <p:sldId id="277" r:id="rId14"/>
    <p:sldId id="280" r:id="rId15"/>
    <p:sldId id="278" r:id="rId16"/>
    <p:sldId id="275" r:id="rId17"/>
    <p:sldId id="281" r:id="rId18"/>
    <p:sldId id="276" r:id="rId19"/>
    <p:sldId id="267" r:id="rId20"/>
    <p:sldId id="268" r:id="rId21"/>
    <p:sldId id="269" r:id="rId22"/>
    <p:sldId id="270" r:id="rId23"/>
    <p:sldId id="271" r:id="rId24"/>
    <p:sldId id="273" r:id="rId25"/>
  </p:sldIdLst>
  <p:sldSz cx="18288000" cy="10287000"/>
  <p:notesSz cx="6858000" cy="9144000"/>
  <p:embeddedFontLst>
    <p:embeddedFont>
      <p:font typeface="Asap" panose="020B0604020202020204" charset="0"/>
      <p:regular r:id="rId26"/>
    </p:embeddedFont>
    <p:embeddedFont>
      <p:font typeface="Asap Bold" panose="020B0604020202020204" charset="0"/>
      <p:regular r:id="rId27"/>
    </p:embeddedFont>
    <p:embeddedFont>
      <p:font typeface="Asap Bold Italics" panose="020B0604020202020204" charset="0"/>
      <p:regular r:id="rId28"/>
    </p:embeddedFont>
    <p:embeddedFont>
      <p:font typeface="Saira ExtraCondensed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22" autoAdjust="0"/>
  </p:normalViewPr>
  <p:slideViewPr>
    <p:cSldViewPr>
      <p:cViewPr>
        <p:scale>
          <a:sx n="25" d="100"/>
          <a:sy n="25" d="100"/>
        </p:scale>
        <p:origin x="2165" y="1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998041">
            <a:off x="12718002" y="5376705"/>
            <a:ext cx="3647550" cy="5918945"/>
          </a:xfrm>
          <a:custGeom>
            <a:avLst/>
            <a:gdLst/>
            <a:ahLst/>
            <a:cxnLst/>
            <a:rect l="l" t="t" r="r" b="b"/>
            <a:pathLst>
              <a:path w="3647550" h="5918945">
                <a:moveTo>
                  <a:pt x="0" y="0"/>
                </a:moveTo>
                <a:lnTo>
                  <a:pt x="3647550" y="0"/>
                </a:lnTo>
                <a:lnTo>
                  <a:pt x="3647550" y="5918944"/>
                </a:lnTo>
                <a:lnTo>
                  <a:pt x="0" y="591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43115">
            <a:off x="1344347" y="4769739"/>
            <a:ext cx="2722764" cy="747523"/>
          </a:xfrm>
          <a:custGeom>
            <a:avLst/>
            <a:gdLst/>
            <a:ahLst/>
            <a:cxnLst/>
            <a:rect l="l" t="t" r="r" b="b"/>
            <a:pathLst>
              <a:path w="2722764" h="747523">
                <a:moveTo>
                  <a:pt x="0" y="0"/>
                </a:moveTo>
                <a:lnTo>
                  <a:pt x="2722764" y="0"/>
                </a:lnTo>
                <a:lnTo>
                  <a:pt x="2722764" y="747522"/>
                </a:lnTo>
                <a:lnTo>
                  <a:pt x="0" y="747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98579">
            <a:off x="5108202" y="2465393"/>
            <a:ext cx="1312019" cy="2610983"/>
          </a:xfrm>
          <a:custGeom>
            <a:avLst/>
            <a:gdLst/>
            <a:ahLst/>
            <a:cxnLst/>
            <a:rect l="l" t="t" r="r" b="b"/>
            <a:pathLst>
              <a:path w="1312019" h="2610983">
                <a:moveTo>
                  <a:pt x="0" y="0"/>
                </a:moveTo>
                <a:lnTo>
                  <a:pt x="1312019" y="0"/>
                </a:lnTo>
                <a:lnTo>
                  <a:pt x="1312019" y="2610983"/>
                </a:lnTo>
                <a:lnTo>
                  <a:pt x="0" y="26109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6875408">
            <a:off x="6232082" y="383166"/>
            <a:ext cx="1933823" cy="1761536"/>
          </a:xfrm>
          <a:custGeom>
            <a:avLst/>
            <a:gdLst/>
            <a:ahLst/>
            <a:cxnLst/>
            <a:rect l="l" t="t" r="r" b="b"/>
            <a:pathLst>
              <a:path w="1933823" h="1761536">
                <a:moveTo>
                  <a:pt x="0" y="0"/>
                </a:moveTo>
                <a:lnTo>
                  <a:pt x="1933823" y="0"/>
                </a:lnTo>
                <a:lnTo>
                  <a:pt x="1933823" y="1761536"/>
                </a:lnTo>
                <a:lnTo>
                  <a:pt x="0" y="17615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238589" y="121593"/>
            <a:ext cx="9936478" cy="5336257"/>
          </a:xfrm>
          <a:custGeom>
            <a:avLst/>
            <a:gdLst/>
            <a:ahLst/>
            <a:cxnLst/>
            <a:rect l="l" t="t" r="r" b="b"/>
            <a:pathLst>
              <a:path w="9936478" h="5336257">
                <a:moveTo>
                  <a:pt x="0" y="0"/>
                </a:moveTo>
                <a:lnTo>
                  <a:pt x="9936478" y="0"/>
                </a:lnTo>
                <a:lnTo>
                  <a:pt x="9936478" y="5336256"/>
                </a:lnTo>
                <a:lnTo>
                  <a:pt x="0" y="53362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 rot="-97278">
            <a:off x="479752" y="6343857"/>
            <a:ext cx="12132735" cy="68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0"/>
              </a:lnSpc>
            </a:pPr>
            <a:r>
              <a:rPr lang="en-US" sz="4261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Đề tài: Lưu trữ và phân tích dữ liệu việc làm</a:t>
            </a:r>
          </a:p>
        </p:txBody>
      </p:sp>
      <p:sp>
        <p:nvSpPr>
          <p:cNvPr id="9" name="TextBox 9"/>
          <p:cNvSpPr txBox="1"/>
          <p:nvPr/>
        </p:nvSpPr>
        <p:spPr>
          <a:xfrm rot="-97278">
            <a:off x="996239" y="959976"/>
            <a:ext cx="6171034" cy="2329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73"/>
              </a:lnSpc>
            </a:pPr>
            <a:r>
              <a:rPr lang="en-US" sz="7773" b="1">
                <a:solidFill>
                  <a:srgbClr val="26425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LƯU TRỮ VÀ XỬ LÝ DỮ LIỆU LỚN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896" y="3568932"/>
            <a:ext cx="5439275" cy="200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2786" b="1" i="1">
                <a:solidFill>
                  <a:srgbClr val="264250"/>
                </a:solidFill>
                <a:latin typeface="Asap Bold Italics"/>
                <a:ea typeface="Asap Bold Italics"/>
                <a:cs typeface="Asap Bold Italics"/>
                <a:sym typeface="Asap Bold Italics"/>
              </a:rPr>
              <a:t>Nhóm : 17</a:t>
            </a:r>
          </a:p>
          <a:p>
            <a:pPr algn="l">
              <a:lnSpc>
                <a:spcPts val="4040"/>
              </a:lnSpc>
            </a:pPr>
            <a:r>
              <a:rPr lang="en-US" sz="2786" b="1" i="1">
                <a:solidFill>
                  <a:srgbClr val="264250"/>
                </a:solidFill>
                <a:latin typeface="Asap Bold Italics"/>
                <a:ea typeface="Asap Bold Italics"/>
                <a:cs typeface="Asap Bold Italics"/>
                <a:sym typeface="Asap Bold Italics"/>
              </a:rPr>
              <a:t>GVHD : TS. Trần Việt Trung</a:t>
            </a:r>
          </a:p>
          <a:p>
            <a:pPr algn="l">
              <a:lnSpc>
                <a:spcPts val="4040"/>
              </a:lnSpc>
            </a:pPr>
            <a:endParaRPr lang="en-US" sz="2786" b="1" i="1">
              <a:solidFill>
                <a:srgbClr val="264250"/>
              </a:solidFill>
              <a:latin typeface="Asap Bold Italics"/>
              <a:ea typeface="Asap Bold Italics"/>
              <a:cs typeface="Asap Bold Italics"/>
              <a:sym typeface="Asap Bold Italics"/>
            </a:endParaRPr>
          </a:p>
          <a:p>
            <a:pPr algn="l">
              <a:lnSpc>
                <a:spcPts val="4040"/>
              </a:lnSpc>
            </a:pPr>
            <a:endParaRPr lang="en-US" sz="2786" b="1" i="1">
              <a:solidFill>
                <a:srgbClr val="264250"/>
              </a:solidFill>
              <a:latin typeface="Asap Bold Italics"/>
              <a:ea typeface="Asap Bold Italics"/>
              <a:cs typeface="Asap Bold Italics"/>
              <a:sym typeface="Asap Bold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816879" y="6943295"/>
            <a:ext cx="7449796" cy="250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Sinh viên thực hiện: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Nguyễn Đình Khải - 20215400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Lê Tấn Đạt - 20215339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Nguyễn Văn Trường - 20215495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Vũ Phương Thanh - 20210790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Đỗ Xuân Trọng - 20210865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E2CBC-DFE8-8E5E-1EDC-C5EDA5D08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400B8B-3DC2-AE22-8928-378376D6CB00}"/>
              </a:ext>
            </a:extLst>
          </p:cNvPr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53500EF-7A87-1CCC-EE65-FE695D4C2EE3}"/>
              </a:ext>
            </a:extLst>
          </p:cNvPr>
          <p:cNvSpPr/>
          <p:nvPr/>
        </p:nvSpPr>
        <p:spPr>
          <a:xfrm rot="3455832">
            <a:off x="16745649" y="7783161"/>
            <a:ext cx="1027301" cy="1818232"/>
          </a:xfrm>
          <a:custGeom>
            <a:avLst/>
            <a:gdLst/>
            <a:ahLst/>
            <a:cxnLst/>
            <a:rect l="l" t="t" r="r" b="b"/>
            <a:pathLst>
              <a:path w="1027301" h="1818232">
                <a:moveTo>
                  <a:pt x="0" y="0"/>
                </a:moveTo>
                <a:lnTo>
                  <a:pt x="1027302" y="0"/>
                </a:lnTo>
                <a:lnTo>
                  <a:pt x="1027302" y="1818232"/>
                </a:lnTo>
                <a:lnTo>
                  <a:pt x="0" y="181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B67EAD6-CB13-A7B5-EA67-82BF19F31C34}"/>
              </a:ext>
            </a:extLst>
          </p:cNvPr>
          <p:cNvSpPr/>
          <p:nvPr/>
        </p:nvSpPr>
        <p:spPr>
          <a:xfrm rot="271865">
            <a:off x="12683837" y="243949"/>
            <a:ext cx="3028044" cy="706544"/>
          </a:xfrm>
          <a:custGeom>
            <a:avLst/>
            <a:gdLst/>
            <a:ahLst/>
            <a:cxnLst/>
            <a:rect l="l" t="t" r="r" b="b"/>
            <a:pathLst>
              <a:path w="3028044" h="706544">
                <a:moveTo>
                  <a:pt x="0" y="0"/>
                </a:moveTo>
                <a:lnTo>
                  <a:pt x="3028044" y="0"/>
                </a:lnTo>
                <a:lnTo>
                  <a:pt x="3028044" y="706544"/>
                </a:lnTo>
                <a:lnTo>
                  <a:pt x="0" y="706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B9706-3180-6886-E732-01DE178DE81A}"/>
              </a:ext>
            </a:extLst>
          </p:cNvPr>
          <p:cNvSpPr txBox="1"/>
          <p:nvPr/>
        </p:nvSpPr>
        <p:spPr>
          <a:xfrm>
            <a:off x="-1219200" y="1131788"/>
            <a:ext cx="80772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Thu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thập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dữ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liệu</a:t>
            </a:r>
            <a:endParaRPr lang="en-US" sz="4400" b="1" dirty="0">
              <a:solidFill>
                <a:srgbClr val="264250"/>
              </a:solidFill>
              <a:latin typeface="Asap Bold"/>
              <a:ea typeface="Asap Bold"/>
              <a:cs typeface="Asap Bold"/>
              <a:sym typeface="Asap Bold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80DE3B9-561D-2349-1852-F8B1859C6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02" y="1790985"/>
            <a:ext cx="16206897" cy="834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10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6564469">
            <a:off x="7295065" y="-571621"/>
            <a:ext cx="14693313" cy="13675787"/>
          </a:xfrm>
          <a:custGeom>
            <a:avLst/>
            <a:gdLst/>
            <a:ahLst/>
            <a:cxnLst/>
            <a:rect l="l" t="t" r="r" b="b"/>
            <a:pathLst>
              <a:path w="14693313" h="13675787">
                <a:moveTo>
                  <a:pt x="0" y="0"/>
                </a:moveTo>
                <a:lnTo>
                  <a:pt x="14693313" y="0"/>
                </a:lnTo>
                <a:lnTo>
                  <a:pt x="14693313" y="13675787"/>
                </a:lnTo>
                <a:lnTo>
                  <a:pt x="0" y="13675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658" r="-215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478969" y="1049298"/>
            <a:ext cx="26371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Apache Spark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6FB81-5361-58B1-4FCE-AD5DF2B8332F}"/>
              </a:ext>
            </a:extLst>
          </p:cNvPr>
          <p:cNvSpPr txBox="1"/>
          <p:nvPr/>
        </p:nvSpPr>
        <p:spPr>
          <a:xfrm>
            <a:off x="914400" y="1049298"/>
            <a:ext cx="80772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Apache Spark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5B423AD6-7F51-59D6-0152-A2C3F5E90B3D}"/>
              </a:ext>
            </a:extLst>
          </p:cNvPr>
          <p:cNvSpPr txBox="1"/>
          <p:nvPr/>
        </p:nvSpPr>
        <p:spPr>
          <a:xfrm>
            <a:off x="937846" y="1934756"/>
            <a:ext cx="13159154" cy="5077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Hệ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thống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kết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nối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trực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tiếp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Spark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với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Kafka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để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đọc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stream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Thực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hiện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nhiệm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vụ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Lưu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thô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HDFS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Batch processing: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Đọc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từ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HDFS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sau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đó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lưu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lại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đã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được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trích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xuất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này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HDFS.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Stream processing: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stream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từ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Kafka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được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biến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đổi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bằng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Spark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sau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đó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lưu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đã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cassandra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688033">
            <a:off x="3911665" y="-6663368"/>
            <a:ext cx="12902170" cy="24642172"/>
          </a:xfrm>
          <a:custGeom>
            <a:avLst/>
            <a:gdLst/>
            <a:ahLst/>
            <a:cxnLst/>
            <a:rect l="l" t="t" r="r" b="b"/>
            <a:pathLst>
              <a:path w="12902170" h="24642172">
                <a:moveTo>
                  <a:pt x="0" y="0"/>
                </a:moveTo>
                <a:lnTo>
                  <a:pt x="12902170" y="0"/>
                </a:lnTo>
                <a:lnTo>
                  <a:pt x="12902170" y="24642172"/>
                </a:lnTo>
                <a:lnTo>
                  <a:pt x="0" y="24642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561" r="-835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71865">
            <a:off x="12683837" y="243949"/>
            <a:ext cx="3028044" cy="706544"/>
          </a:xfrm>
          <a:custGeom>
            <a:avLst/>
            <a:gdLst/>
            <a:ahLst/>
            <a:cxnLst/>
            <a:rect l="l" t="t" r="r" b="b"/>
            <a:pathLst>
              <a:path w="3028044" h="706544">
                <a:moveTo>
                  <a:pt x="0" y="0"/>
                </a:moveTo>
                <a:lnTo>
                  <a:pt x="3028044" y="0"/>
                </a:lnTo>
                <a:lnTo>
                  <a:pt x="3028044" y="706544"/>
                </a:lnTo>
                <a:lnTo>
                  <a:pt x="0" y="706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98362" y="802005"/>
            <a:ext cx="26371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Apache Spark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1536C-CB89-AB60-42DC-C071A5C24DBE}"/>
              </a:ext>
            </a:extLst>
          </p:cNvPr>
          <p:cNvSpPr txBox="1"/>
          <p:nvPr/>
        </p:nvSpPr>
        <p:spPr>
          <a:xfrm>
            <a:off x="914400" y="1049298"/>
            <a:ext cx="80772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Apache Spark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FA01249-6AEA-8E44-279F-0F570849D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2" y="2118296"/>
            <a:ext cx="16751438" cy="63446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368D5-B3FB-8A70-8852-E078D9ED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D060C7-1F42-D098-0FE9-358210292B13}"/>
              </a:ext>
            </a:extLst>
          </p:cNvPr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CE33E94-E538-24BF-720B-1A091DF443EB}"/>
              </a:ext>
            </a:extLst>
          </p:cNvPr>
          <p:cNvSpPr/>
          <p:nvPr/>
        </p:nvSpPr>
        <p:spPr>
          <a:xfrm rot="5688033">
            <a:off x="3911665" y="-6663368"/>
            <a:ext cx="12902170" cy="24642172"/>
          </a:xfrm>
          <a:custGeom>
            <a:avLst/>
            <a:gdLst/>
            <a:ahLst/>
            <a:cxnLst/>
            <a:rect l="l" t="t" r="r" b="b"/>
            <a:pathLst>
              <a:path w="12902170" h="24642172">
                <a:moveTo>
                  <a:pt x="0" y="0"/>
                </a:moveTo>
                <a:lnTo>
                  <a:pt x="12902170" y="0"/>
                </a:lnTo>
                <a:lnTo>
                  <a:pt x="12902170" y="24642172"/>
                </a:lnTo>
                <a:lnTo>
                  <a:pt x="0" y="24642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561" r="-835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4A54E54-6E2A-F19F-96F1-874DFF338B0A}"/>
              </a:ext>
            </a:extLst>
          </p:cNvPr>
          <p:cNvSpPr/>
          <p:nvPr/>
        </p:nvSpPr>
        <p:spPr>
          <a:xfrm rot="271865">
            <a:off x="12683837" y="243949"/>
            <a:ext cx="3028044" cy="706544"/>
          </a:xfrm>
          <a:custGeom>
            <a:avLst/>
            <a:gdLst/>
            <a:ahLst/>
            <a:cxnLst/>
            <a:rect l="l" t="t" r="r" b="b"/>
            <a:pathLst>
              <a:path w="3028044" h="706544">
                <a:moveTo>
                  <a:pt x="0" y="0"/>
                </a:moveTo>
                <a:lnTo>
                  <a:pt x="3028044" y="0"/>
                </a:lnTo>
                <a:lnTo>
                  <a:pt x="3028044" y="706544"/>
                </a:lnTo>
                <a:lnTo>
                  <a:pt x="0" y="706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574CD17-2CD2-0107-2318-71642D1BC20D}"/>
              </a:ext>
            </a:extLst>
          </p:cNvPr>
          <p:cNvSpPr txBox="1"/>
          <p:nvPr/>
        </p:nvSpPr>
        <p:spPr>
          <a:xfrm>
            <a:off x="698362" y="802005"/>
            <a:ext cx="26371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Apache Spark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87176-E95E-A8ED-C8FC-332AC5274CC7}"/>
              </a:ext>
            </a:extLst>
          </p:cNvPr>
          <p:cNvSpPr txBox="1"/>
          <p:nvPr/>
        </p:nvSpPr>
        <p:spPr>
          <a:xfrm>
            <a:off x="914400" y="1049298"/>
            <a:ext cx="80772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Xử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lý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dữ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liệu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bằng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Spack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C3FB737-CC83-10AE-D7B3-C14E022476D4}"/>
              </a:ext>
            </a:extLst>
          </p:cNvPr>
          <p:cNvSpPr txBox="1"/>
          <p:nvPr/>
        </p:nvSpPr>
        <p:spPr>
          <a:xfrm>
            <a:off x="937846" y="1934756"/>
            <a:ext cx="13159154" cy="4338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trường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cần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trích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xuất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Company_name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Framework_platform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Languages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Knowledges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Salaries: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524D6E-3467-923E-AC82-6EA391285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846" y="6273188"/>
            <a:ext cx="16982856" cy="368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59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A864C-26D5-9DDF-C186-279037B1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944342-96E6-EE6D-AFE7-7F9A72F9A062}"/>
              </a:ext>
            </a:extLst>
          </p:cNvPr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2EB244D-276D-F0FD-6583-47683F73601B}"/>
              </a:ext>
            </a:extLst>
          </p:cNvPr>
          <p:cNvSpPr/>
          <p:nvPr/>
        </p:nvSpPr>
        <p:spPr>
          <a:xfrm rot="5688033">
            <a:off x="3911665" y="-6663368"/>
            <a:ext cx="12902170" cy="24642172"/>
          </a:xfrm>
          <a:custGeom>
            <a:avLst/>
            <a:gdLst/>
            <a:ahLst/>
            <a:cxnLst/>
            <a:rect l="l" t="t" r="r" b="b"/>
            <a:pathLst>
              <a:path w="12902170" h="24642172">
                <a:moveTo>
                  <a:pt x="0" y="0"/>
                </a:moveTo>
                <a:lnTo>
                  <a:pt x="12902170" y="0"/>
                </a:lnTo>
                <a:lnTo>
                  <a:pt x="12902170" y="24642172"/>
                </a:lnTo>
                <a:lnTo>
                  <a:pt x="0" y="24642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561" r="-835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04DE259-3B0B-91C3-9A47-67BFB74E4E12}"/>
              </a:ext>
            </a:extLst>
          </p:cNvPr>
          <p:cNvSpPr/>
          <p:nvPr/>
        </p:nvSpPr>
        <p:spPr>
          <a:xfrm rot="271865">
            <a:off x="12683837" y="243949"/>
            <a:ext cx="3028044" cy="706544"/>
          </a:xfrm>
          <a:custGeom>
            <a:avLst/>
            <a:gdLst/>
            <a:ahLst/>
            <a:cxnLst/>
            <a:rect l="l" t="t" r="r" b="b"/>
            <a:pathLst>
              <a:path w="3028044" h="706544">
                <a:moveTo>
                  <a:pt x="0" y="0"/>
                </a:moveTo>
                <a:lnTo>
                  <a:pt x="3028044" y="0"/>
                </a:lnTo>
                <a:lnTo>
                  <a:pt x="3028044" y="706544"/>
                </a:lnTo>
                <a:lnTo>
                  <a:pt x="0" y="706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FC1B73F-EFB0-2DE3-EE6F-D7DCF3E2B71B}"/>
              </a:ext>
            </a:extLst>
          </p:cNvPr>
          <p:cNvSpPr txBox="1"/>
          <p:nvPr/>
        </p:nvSpPr>
        <p:spPr>
          <a:xfrm>
            <a:off x="698362" y="802005"/>
            <a:ext cx="26371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Apache Spark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4C2A77-95E0-1EB6-BE7B-D513E2A085AE}"/>
              </a:ext>
            </a:extLst>
          </p:cNvPr>
          <p:cNvSpPr txBox="1"/>
          <p:nvPr/>
        </p:nvSpPr>
        <p:spPr>
          <a:xfrm>
            <a:off x="914400" y="1049298"/>
            <a:ext cx="80772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Xử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lý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dữ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liệu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bằng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Spack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CDB144-22BA-AAA6-5EED-4CA757B0A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895" y="1693950"/>
            <a:ext cx="14205409" cy="4897127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E7645B6B-75CE-D640-05A6-6163E7B717D5}"/>
              </a:ext>
            </a:extLst>
          </p:cNvPr>
          <p:cNvSpPr txBox="1"/>
          <p:nvPr/>
        </p:nvSpPr>
        <p:spPr>
          <a:xfrm>
            <a:off x="1212771" y="6920838"/>
            <a:ext cx="15557655" cy="1383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trường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này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truy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xuất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theo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cùng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1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tìm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xâu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trong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gốc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khớp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với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key word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đã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được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định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nghĩa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sẵn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(patterns)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tương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ứng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với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mỗi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trường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7" name="Picture 6" descr="A black background with many small letters&#10;&#10;Description automatically generated with medium confidence">
            <a:extLst>
              <a:ext uri="{FF2B5EF4-FFF2-40B4-BE49-F238E27FC236}">
                <a16:creationId xmlns:a16="http://schemas.microsoft.com/office/drawing/2014/main" id="{EE1DB9B3-AD58-8F2F-6EF3-12915D42F2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62" y="8498983"/>
            <a:ext cx="11050542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84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4B883-E8C1-9061-7191-CCAC9F9A5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0C9AC53-155C-43B7-6826-347A66B6C998}"/>
              </a:ext>
            </a:extLst>
          </p:cNvPr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6987DD0-7C2C-73D7-5599-C4FF13733093}"/>
              </a:ext>
            </a:extLst>
          </p:cNvPr>
          <p:cNvSpPr/>
          <p:nvPr/>
        </p:nvSpPr>
        <p:spPr>
          <a:xfrm rot="5688033">
            <a:off x="3911665" y="-6663368"/>
            <a:ext cx="12902170" cy="24642172"/>
          </a:xfrm>
          <a:custGeom>
            <a:avLst/>
            <a:gdLst/>
            <a:ahLst/>
            <a:cxnLst/>
            <a:rect l="l" t="t" r="r" b="b"/>
            <a:pathLst>
              <a:path w="12902170" h="24642172">
                <a:moveTo>
                  <a:pt x="0" y="0"/>
                </a:moveTo>
                <a:lnTo>
                  <a:pt x="12902170" y="0"/>
                </a:lnTo>
                <a:lnTo>
                  <a:pt x="12902170" y="24642172"/>
                </a:lnTo>
                <a:lnTo>
                  <a:pt x="0" y="24642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561" r="-835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1BECBE6-2BFD-435B-5FF2-72583D42FB1B}"/>
              </a:ext>
            </a:extLst>
          </p:cNvPr>
          <p:cNvSpPr/>
          <p:nvPr/>
        </p:nvSpPr>
        <p:spPr>
          <a:xfrm rot="271865">
            <a:off x="12683837" y="243949"/>
            <a:ext cx="3028044" cy="706544"/>
          </a:xfrm>
          <a:custGeom>
            <a:avLst/>
            <a:gdLst/>
            <a:ahLst/>
            <a:cxnLst/>
            <a:rect l="l" t="t" r="r" b="b"/>
            <a:pathLst>
              <a:path w="3028044" h="706544">
                <a:moveTo>
                  <a:pt x="0" y="0"/>
                </a:moveTo>
                <a:lnTo>
                  <a:pt x="3028044" y="0"/>
                </a:lnTo>
                <a:lnTo>
                  <a:pt x="3028044" y="706544"/>
                </a:lnTo>
                <a:lnTo>
                  <a:pt x="0" y="706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5EB9532-5C38-D00D-755A-31FCFCFAD7E3}"/>
              </a:ext>
            </a:extLst>
          </p:cNvPr>
          <p:cNvSpPr txBox="1"/>
          <p:nvPr/>
        </p:nvSpPr>
        <p:spPr>
          <a:xfrm>
            <a:off x="698362" y="802005"/>
            <a:ext cx="26371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Apache Spark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793AB-406C-9C42-7ABC-FEDC77D19730}"/>
              </a:ext>
            </a:extLst>
          </p:cNvPr>
          <p:cNvSpPr txBox="1"/>
          <p:nvPr/>
        </p:nvSpPr>
        <p:spPr>
          <a:xfrm>
            <a:off x="914400" y="1049298"/>
            <a:ext cx="80772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Xử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lý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dữ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liệu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bằng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Spack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22E39CDB-4056-1838-DE08-C0853577B5EF}"/>
              </a:ext>
            </a:extLst>
          </p:cNvPr>
          <p:cNvSpPr txBox="1"/>
          <p:nvPr/>
        </p:nvSpPr>
        <p:spPr>
          <a:xfrm>
            <a:off x="1365172" y="1931028"/>
            <a:ext cx="15557655" cy="359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Trường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Salaries: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dạng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hình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thức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 2000$, 20.000.000VND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Hệ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thống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đồng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nhất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lương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theo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đơn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vị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VND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thống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kê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theo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khoảng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5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VND.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dụng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Biểu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thức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chính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quy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(regex)</a:t>
            </a:r>
          </a:p>
        </p:txBody>
      </p:sp>
      <p:pic>
        <p:nvPicPr>
          <p:cNvPr id="12" name="Picture 11" descr="A table with black text&#10;&#10;Description automatically generated">
            <a:extLst>
              <a:ext uri="{FF2B5EF4-FFF2-40B4-BE49-F238E27FC236}">
                <a16:creationId xmlns:a16="http://schemas.microsoft.com/office/drawing/2014/main" id="{084B35F5-0019-332C-DB96-4347DD5FD9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89" y="6376598"/>
            <a:ext cx="7996419" cy="28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71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C21F8-A321-BABB-A127-2D0DDFE51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1E0A0DB-D8E2-554B-175E-B82BECE6BBF3}"/>
              </a:ext>
            </a:extLst>
          </p:cNvPr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D2819A9-F5FD-FFE3-CB1B-66A77FF69A5E}"/>
              </a:ext>
            </a:extLst>
          </p:cNvPr>
          <p:cNvSpPr/>
          <p:nvPr/>
        </p:nvSpPr>
        <p:spPr>
          <a:xfrm rot="5688033">
            <a:off x="3911665" y="-6663368"/>
            <a:ext cx="12902170" cy="24642172"/>
          </a:xfrm>
          <a:custGeom>
            <a:avLst/>
            <a:gdLst/>
            <a:ahLst/>
            <a:cxnLst/>
            <a:rect l="l" t="t" r="r" b="b"/>
            <a:pathLst>
              <a:path w="12902170" h="24642172">
                <a:moveTo>
                  <a:pt x="0" y="0"/>
                </a:moveTo>
                <a:lnTo>
                  <a:pt x="12902170" y="0"/>
                </a:lnTo>
                <a:lnTo>
                  <a:pt x="12902170" y="24642172"/>
                </a:lnTo>
                <a:lnTo>
                  <a:pt x="0" y="24642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561" r="-8356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C1F0AFC-3575-A931-0455-FE5D89735DEF}"/>
              </a:ext>
            </a:extLst>
          </p:cNvPr>
          <p:cNvSpPr/>
          <p:nvPr/>
        </p:nvSpPr>
        <p:spPr>
          <a:xfrm rot="271865">
            <a:off x="12683837" y="243949"/>
            <a:ext cx="3028044" cy="706544"/>
          </a:xfrm>
          <a:custGeom>
            <a:avLst/>
            <a:gdLst/>
            <a:ahLst/>
            <a:cxnLst/>
            <a:rect l="l" t="t" r="r" b="b"/>
            <a:pathLst>
              <a:path w="3028044" h="706544">
                <a:moveTo>
                  <a:pt x="0" y="0"/>
                </a:moveTo>
                <a:lnTo>
                  <a:pt x="3028044" y="0"/>
                </a:lnTo>
                <a:lnTo>
                  <a:pt x="3028044" y="706544"/>
                </a:lnTo>
                <a:lnTo>
                  <a:pt x="0" y="706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82E3F73-24D5-DC4C-C643-30B889A9089B}"/>
              </a:ext>
            </a:extLst>
          </p:cNvPr>
          <p:cNvSpPr txBox="1"/>
          <p:nvPr/>
        </p:nvSpPr>
        <p:spPr>
          <a:xfrm>
            <a:off x="698362" y="802005"/>
            <a:ext cx="26371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Apache Spark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1D313-4CCA-1DE5-55BD-3ADA231A3276}"/>
              </a:ext>
            </a:extLst>
          </p:cNvPr>
          <p:cNvSpPr txBox="1"/>
          <p:nvPr/>
        </p:nvSpPr>
        <p:spPr>
          <a:xfrm>
            <a:off x="914400" y="1049298"/>
            <a:ext cx="80772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HDFS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B6C5F9-7613-43AA-E175-DDC41CA446BF}"/>
              </a:ext>
            </a:extLst>
          </p:cNvPr>
          <p:cNvSpPr txBox="1"/>
          <p:nvPr/>
        </p:nvSpPr>
        <p:spPr>
          <a:xfrm>
            <a:off x="937846" y="1934756"/>
            <a:ext cx="13159154" cy="7293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Hadoop distributed file system: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hệ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thống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lưu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phân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tán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Triển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khai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1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Namenode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Quản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metadata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của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toàn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bộ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hệ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thống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HDFS,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điều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phối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caccs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hoạt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động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đọc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/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ghi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2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Datanode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Lưu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block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của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file (128MB/block),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đọc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ghi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Lưu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thô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giúp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Spark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batch processing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truy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cập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nhanh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hơn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Sau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khi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kết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quả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ghi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trở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lại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HDFS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để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lưu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lâu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dài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8736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B6F91-D42D-551A-F96F-8FC7D12DB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3705CF9-379C-9DE7-6016-5C8D71663464}"/>
              </a:ext>
            </a:extLst>
          </p:cNvPr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0BE96B4-0E8E-EB5A-BBF7-024D0370D80D}"/>
              </a:ext>
            </a:extLst>
          </p:cNvPr>
          <p:cNvSpPr/>
          <p:nvPr/>
        </p:nvSpPr>
        <p:spPr>
          <a:xfrm rot="5688033">
            <a:off x="3911665" y="-6663368"/>
            <a:ext cx="12902170" cy="24642172"/>
          </a:xfrm>
          <a:custGeom>
            <a:avLst/>
            <a:gdLst/>
            <a:ahLst/>
            <a:cxnLst/>
            <a:rect l="l" t="t" r="r" b="b"/>
            <a:pathLst>
              <a:path w="12902170" h="24642172">
                <a:moveTo>
                  <a:pt x="0" y="0"/>
                </a:moveTo>
                <a:lnTo>
                  <a:pt x="12902170" y="0"/>
                </a:lnTo>
                <a:lnTo>
                  <a:pt x="12902170" y="24642172"/>
                </a:lnTo>
                <a:lnTo>
                  <a:pt x="0" y="24642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561" r="-8356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90D6989-2F7D-A062-938E-9CF5E8188741}"/>
              </a:ext>
            </a:extLst>
          </p:cNvPr>
          <p:cNvSpPr/>
          <p:nvPr/>
        </p:nvSpPr>
        <p:spPr>
          <a:xfrm rot="271865">
            <a:off x="12683837" y="243949"/>
            <a:ext cx="3028044" cy="706544"/>
          </a:xfrm>
          <a:custGeom>
            <a:avLst/>
            <a:gdLst/>
            <a:ahLst/>
            <a:cxnLst/>
            <a:rect l="l" t="t" r="r" b="b"/>
            <a:pathLst>
              <a:path w="3028044" h="706544">
                <a:moveTo>
                  <a:pt x="0" y="0"/>
                </a:moveTo>
                <a:lnTo>
                  <a:pt x="3028044" y="0"/>
                </a:lnTo>
                <a:lnTo>
                  <a:pt x="3028044" y="706544"/>
                </a:lnTo>
                <a:lnTo>
                  <a:pt x="0" y="706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82260B4-748B-A073-A5DA-CFAC7FC0B5CF}"/>
              </a:ext>
            </a:extLst>
          </p:cNvPr>
          <p:cNvSpPr txBox="1"/>
          <p:nvPr/>
        </p:nvSpPr>
        <p:spPr>
          <a:xfrm>
            <a:off x="698362" y="802005"/>
            <a:ext cx="26371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Apache Spark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CD7E6-598F-EAF1-1097-8C8F9AF93B7C}"/>
              </a:ext>
            </a:extLst>
          </p:cNvPr>
          <p:cNvSpPr txBox="1"/>
          <p:nvPr/>
        </p:nvSpPr>
        <p:spPr>
          <a:xfrm>
            <a:off x="914400" y="1049298"/>
            <a:ext cx="80772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HDFS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970575C-81EA-915B-DB14-3A0B73D96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89" y="1954334"/>
            <a:ext cx="15023022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39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DABF0-F2ED-6BC1-EDAD-2FC5D7A84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6C9E4F2-4101-B006-5577-B562CF86783B}"/>
              </a:ext>
            </a:extLst>
          </p:cNvPr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F0FA28F-D339-03EA-8A59-50E798088C02}"/>
              </a:ext>
            </a:extLst>
          </p:cNvPr>
          <p:cNvSpPr/>
          <p:nvPr/>
        </p:nvSpPr>
        <p:spPr>
          <a:xfrm rot="5688033">
            <a:off x="3911665" y="-6663368"/>
            <a:ext cx="12902170" cy="24642172"/>
          </a:xfrm>
          <a:custGeom>
            <a:avLst/>
            <a:gdLst/>
            <a:ahLst/>
            <a:cxnLst/>
            <a:rect l="l" t="t" r="r" b="b"/>
            <a:pathLst>
              <a:path w="12902170" h="24642172">
                <a:moveTo>
                  <a:pt x="0" y="0"/>
                </a:moveTo>
                <a:lnTo>
                  <a:pt x="12902170" y="0"/>
                </a:lnTo>
                <a:lnTo>
                  <a:pt x="12902170" y="24642172"/>
                </a:lnTo>
                <a:lnTo>
                  <a:pt x="0" y="24642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561" r="-8356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1E8A7B5-54E4-7E4C-E4C2-99E8FADC8ACD}"/>
              </a:ext>
            </a:extLst>
          </p:cNvPr>
          <p:cNvSpPr/>
          <p:nvPr/>
        </p:nvSpPr>
        <p:spPr>
          <a:xfrm rot="271865">
            <a:off x="12683837" y="243949"/>
            <a:ext cx="3028044" cy="706544"/>
          </a:xfrm>
          <a:custGeom>
            <a:avLst/>
            <a:gdLst/>
            <a:ahLst/>
            <a:cxnLst/>
            <a:rect l="l" t="t" r="r" b="b"/>
            <a:pathLst>
              <a:path w="3028044" h="706544">
                <a:moveTo>
                  <a:pt x="0" y="0"/>
                </a:moveTo>
                <a:lnTo>
                  <a:pt x="3028044" y="0"/>
                </a:lnTo>
                <a:lnTo>
                  <a:pt x="3028044" y="706544"/>
                </a:lnTo>
                <a:lnTo>
                  <a:pt x="0" y="706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03F16DD-697B-E75B-885E-E2A06A9E572F}"/>
              </a:ext>
            </a:extLst>
          </p:cNvPr>
          <p:cNvSpPr txBox="1"/>
          <p:nvPr/>
        </p:nvSpPr>
        <p:spPr>
          <a:xfrm>
            <a:off x="698362" y="802005"/>
            <a:ext cx="26371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Apache Spark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9C44B1-C026-B422-0712-F05A8A343AEC}"/>
              </a:ext>
            </a:extLst>
          </p:cNvPr>
          <p:cNvSpPr txBox="1"/>
          <p:nvPr/>
        </p:nvSpPr>
        <p:spPr>
          <a:xfrm>
            <a:off x="914400" y="1049298"/>
            <a:ext cx="80772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Cassandra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E329D55-5290-5885-6140-C3975B623614}"/>
              </a:ext>
            </a:extLst>
          </p:cNvPr>
          <p:cNvSpPr txBox="1"/>
          <p:nvPr/>
        </p:nvSpPr>
        <p:spPr>
          <a:xfrm>
            <a:off x="937846" y="1934756"/>
            <a:ext cx="13159154" cy="4338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Cassandra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đóng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vai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trò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hệ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cơ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sở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NoSQL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phân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tán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lưu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đã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ở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bước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Streaming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Giúp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truy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xuất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nhanh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Làm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cơ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sở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cho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ứng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dụng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downstream.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Hỗ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trợ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truy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vấn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thời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gian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thực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Cung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cấp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tính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sẵn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sàng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cao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0DF37F8-DF5A-07C5-944D-8CA23127C870}"/>
              </a:ext>
            </a:extLst>
          </p:cNvPr>
          <p:cNvSpPr/>
          <p:nvPr/>
        </p:nvSpPr>
        <p:spPr>
          <a:xfrm>
            <a:off x="5181600" y="6362700"/>
            <a:ext cx="12397154" cy="3684151"/>
          </a:xfrm>
          <a:custGeom>
            <a:avLst/>
            <a:gdLst/>
            <a:ahLst/>
            <a:cxnLst/>
            <a:rect l="l" t="t" r="r" b="b"/>
            <a:pathLst>
              <a:path w="11301259" h="2726429">
                <a:moveTo>
                  <a:pt x="0" y="0"/>
                </a:moveTo>
                <a:lnTo>
                  <a:pt x="11301259" y="0"/>
                </a:lnTo>
                <a:lnTo>
                  <a:pt x="11301259" y="2726429"/>
                </a:lnTo>
                <a:lnTo>
                  <a:pt x="0" y="2726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13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688033">
            <a:off x="-2211280" y="-1033087"/>
            <a:ext cx="12902170" cy="12353173"/>
          </a:xfrm>
          <a:custGeom>
            <a:avLst/>
            <a:gdLst/>
            <a:ahLst/>
            <a:cxnLst/>
            <a:rect l="l" t="t" r="r" b="b"/>
            <a:pathLst>
              <a:path w="12902170" h="12353173">
                <a:moveTo>
                  <a:pt x="0" y="0"/>
                </a:moveTo>
                <a:lnTo>
                  <a:pt x="12902170" y="0"/>
                </a:lnTo>
                <a:lnTo>
                  <a:pt x="12902170" y="12353174"/>
                </a:lnTo>
                <a:lnTo>
                  <a:pt x="0" y="12353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270" t="-4952" r="-2027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425288" y="2171700"/>
            <a:ext cx="15132623" cy="6554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công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cụ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giao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diện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người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dùng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(UI)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giúp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trực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quan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hóa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tương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với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Elasticsearch. Kibana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cho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phép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người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dùng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tạo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bảng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điều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khiển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(dashboards)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báo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từ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trong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Elasticsearch. 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Kibana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cho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phép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người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dùng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thực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hiện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tìm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kiếm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trực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tiếp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lọc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từ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Elasticsearch qua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giao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diện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web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dễ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dụng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.  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Ta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có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thể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tạo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visualization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trong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dashboard. Kibana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cho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phép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kéo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thả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tiện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lợi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nó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cho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phép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chọn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trường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thuộc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tính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trong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của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mình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đếm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số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lượng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bộ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có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cùng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giá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trị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. 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có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thể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biểu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diễn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dạng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cột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biểu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đồ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tròn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cây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vùng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,...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70526"/>
            <a:ext cx="26371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Cassandra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93C43F-FB1E-C33F-D795-CE21B077931D}"/>
              </a:ext>
            </a:extLst>
          </p:cNvPr>
          <p:cNvSpPr txBox="1"/>
          <p:nvPr/>
        </p:nvSpPr>
        <p:spPr>
          <a:xfrm>
            <a:off x="914400" y="1049298"/>
            <a:ext cx="80772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Kibana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590425">
            <a:off x="6624674" y="8035429"/>
            <a:ext cx="2640936" cy="4285494"/>
          </a:xfrm>
          <a:custGeom>
            <a:avLst/>
            <a:gdLst/>
            <a:ahLst/>
            <a:cxnLst/>
            <a:rect l="l" t="t" r="r" b="b"/>
            <a:pathLst>
              <a:path w="2640936" h="4285494">
                <a:moveTo>
                  <a:pt x="0" y="0"/>
                </a:moveTo>
                <a:lnTo>
                  <a:pt x="2640936" y="0"/>
                </a:lnTo>
                <a:lnTo>
                  <a:pt x="2640936" y="4285495"/>
                </a:lnTo>
                <a:lnTo>
                  <a:pt x="0" y="4285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780207">
            <a:off x="3450335" y="4036120"/>
            <a:ext cx="12914303" cy="3293147"/>
          </a:xfrm>
          <a:custGeom>
            <a:avLst/>
            <a:gdLst/>
            <a:ahLst/>
            <a:cxnLst/>
            <a:rect l="l" t="t" r="r" b="b"/>
            <a:pathLst>
              <a:path w="12914303" h="3293147">
                <a:moveTo>
                  <a:pt x="0" y="0"/>
                </a:moveTo>
                <a:lnTo>
                  <a:pt x="12914302" y="0"/>
                </a:lnTo>
                <a:lnTo>
                  <a:pt x="12914302" y="3293147"/>
                </a:lnTo>
                <a:lnTo>
                  <a:pt x="0" y="3293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886407">
            <a:off x="7215755" y="-864784"/>
            <a:ext cx="12902170" cy="12964955"/>
          </a:xfrm>
          <a:custGeom>
            <a:avLst/>
            <a:gdLst/>
            <a:ahLst/>
            <a:cxnLst/>
            <a:rect l="l" t="t" r="r" b="b"/>
            <a:pathLst>
              <a:path w="12902170" h="12964955">
                <a:moveTo>
                  <a:pt x="0" y="0"/>
                </a:moveTo>
                <a:lnTo>
                  <a:pt x="12902170" y="0"/>
                </a:lnTo>
                <a:lnTo>
                  <a:pt x="12902170" y="12964955"/>
                </a:lnTo>
                <a:lnTo>
                  <a:pt x="0" y="1296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270" r="-2027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007705" y="2370426"/>
            <a:ext cx="7251595" cy="214312"/>
            <a:chOff x="0" y="0"/>
            <a:chExt cx="9668794" cy="285750"/>
          </a:xfrm>
        </p:grpSpPr>
        <p:sp>
          <p:nvSpPr>
            <p:cNvPr id="7" name="Freeform 7"/>
            <p:cNvSpPr/>
            <p:nvPr/>
          </p:nvSpPr>
          <p:spPr>
            <a:xfrm>
              <a:off x="49100" y="49530"/>
              <a:ext cx="9570594" cy="187960"/>
            </a:xfrm>
            <a:custGeom>
              <a:avLst/>
              <a:gdLst/>
              <a:ahLst/>
              <a:cxnLst/>
              <a:rect l="l" t="t" r="r" b="b"/>
              <a:pathLst>
                <a:path w="9570594" h="187960">
                  <a:moveTo>
                    <a:pt x="20673" y="127000"/>
                  </a:moveTo>
                  <a:cubicBezTo>
                    <a:pt x="272633" y="158750"/>
                    <a:pt x="330778" y="157480"/>
                    <a:pt x="474201" y="157480"/>
                  </a:cubicBezTo>
                  <a:cubicBezTo>
                    <a:pt x="916100" y="156210"/>
                    <a:pt x="2219830" y="105410"/>
                    <a:pt x="3179861" y="93980"/>
                  </a:cubicBezTo>
                  <a:cubicBezTo>
                    <a:pt x="4270394" y="80010"/>
                    <a:pt x="5915239" y="102870"/>
                    <a:pt x="6674994" y="88900"/>
                  </a:cubicBezTo>
                  <a:cubicBezTo>
                    <a:pt x="7041952" y="82550"/>
                    <a:pt x="7168577" y="67310"/>
                    <a:pt x="7492895" y="60960"/>
                  </a:cubicBezTo>
                  <a:cubicBezTo>
                    <a:pt x="7967096" y="52070"/>
                    <a:pt x="8981395" y="71120"/>
                    <a:pt x="9242400" y="58420"/>
                  </a:cubicBezTo>
                  <a:cubicBezTo>
                    <a:pt x="9318634" y="54610"/>
                    <a:pt x="9340600" y="50800"/>
                    <a:pt x="9388407" y="44450"/>
                  </a:cubicBezTo>
                  <a:cubicBezTo>
                    <a:pt x="9434923" y="38100"/>
                    <a:pt x="9500820" y="29210"/>
                    <a:pt x="9525371" y="17780"/>
                  </a:cubicBezTo>
                  <a:cubicBezTo>
                    <a:pt x="9535707" y="12700"/>
                    <a:pt x="9539583" y="1270"/>
                    <a:pt x="9546044" y="1270"/>
                  </a:cubicBezTo>
                  <a:cubicBezTo>
                    <a:pt x="9553797" y="1270"/>
                    <a:pt x="9565425" y="10160"/>
                    <a:pt x="9568009" y="16510"/>
                  </a:cubicBezTo>
                  <a:cubicBezTo>
                    <a:pt x="9570594" y="21590"/>
                    <a:pt x="9568009" y="31750"/>
                    <a:pt x="9564133" y="36830"/>
                  </a:cubicBezTo>
                  <a:cubicBezTo>
                    <a:pt x="9558965" y="41910"/>
                    <a:pt x="9543459" y="46990"/>
                    <a:pt x="9538292" y="43180"/>
                  </a:cubicBezTo>
                  <a:cubicBezTo>
                    <a:pt x="9531831" y="39370"/>
                    <a:pt x="9526662" y="13970"/>
                    <a:pt x="9530539" y="7620"/>
                  </a:cubicBezTo>
                  <a:cubicBezTo>
                    <a:pt x="9534415" y="2540"/>
                    <a:pt x="9551212" y="0"/>
                    <a:pt x="9557673" y="3810"/>
                  </a:cubicBezTo>
                  <a:cubicBezTo>
                    <a:pt x="9564133" y="7620"/>
                    <a:pt x="9570594" y="20320"/>
                    <a:pt x="9568009" y="27940"/>
                  </a:cubicBezTo>
                  <a:cubicBezTo>
                    <a:pt x="9564133" y="39370"/>
                    <a:pt x="9542167" y="53340"/>
                    <a:pt x="9517617" y="62230"/>
                  </a:cubicBezTo>
                  <a:cubicBezTo>
                    <a:pt x="9468518" y="80010"/>
                    <a:pt x="9394868" y="80010"/>
                    <a:pt x="9281163" y="85090"/>
                  </a:cubicBezTo>
                  <a:cubicBezTo>
                    <a:pt x="8989148" y="99060"/>
                    <a:pt x="8180292" y="77470"/>
                    <a:pt x="7711260" y="83820"/>
                  </a:cubicBezTo>
                  <a:cubicBezTo>
                    <a:pt x="7330090" y="88900"/>
                    <a:pt x="7115601" y="107950"/>
                    <a:pt x="6674994" y="114300"/>
                  </a:cubicBezTo>
                  <a:cubicBezTo>
                    <a:pt x="5902319" y="125730"/>
                    <a:pt x="4531399" y="104140"/>
                    <a:pt x="3483505" y="116840"/>
                  </a:cubicBezTo>
                  <a:cubicBezTo>
                    <a:pt x="2465329" y="128270"/>
                    <a:pt x="998794" y="187960"/>
                    <a:pt x="474201" y="185420"/>
                  </a:cubicBezTo>
                  <a:cubicBezTo>
                    <a:pt x="288138" y="184150"/>
                    <a:pt x="179602" y="184150"/>
                    <a:pt x="96907" y="173990"/>
                  </a:cubicBezTo>
                  <a:cubicBezTo>
                    <a:pt x="55560" y="168910"/>
                    <a:pt x="18089" y="166370"/>
                    <a:pt x="6460" y="154940"/>
                  </a:cubicBezTo>
                  <a:cubicBezTo>
                    <a:pt x="1292" y="148590"/>
                    <a:pt x="0" y="138430"/>
                    <a:pt x="2584" y="133350"/>
                  </a:cubicBezTo>
                  <a:cubicBezTo>
                    <a:pt x="5168" y="129540"/>
                    <a:pt x="20673" y="127000"/>
                    <a:pt x="20673" y="127000"/>
                  </a:cubicBezTo>
                </a:path>
              </a:pathLst>
            </a:custGeom>
            <a:solidFill>
              <a:srgbClr val="5D41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74380" y="3684118"/>
            <a:ext cx="7251595" cy="214312"/>
            <a:chOff x="0" y="0"/>
            <a:chExt cx="9668794" cy="285750"/>
          </a:xfrm>
        </p:grpSpPr>
        <p:sp>
          <p:nvSpPr>
            <p:cNvPr id="9" name="Freeform 9"/>
            <p:cNvSpPr/>
            <p:nvPr/>
          </p:nvSpPr>
          <p:spPr>
            <a:xfrm>
              <a:off x="49100" y="49530"/>
              <a:ext cx="9570594" cy="187960"/>
            </a:xfrm>
            <a:custGeom>
              <a:avLst/>
              <a:gdLst/>
              <a:ahLst/>
              <a:cxnLst/>
              <a:rect l="l" t="t" r="r" b="b"/>
              <a:pathLst>
                <a:path w="9570594" h="187960">
                  <a:moveTo>
                    <a:pt x="20673" y="127000"/>
                  </a:moveTo>
                  <a:cubicBezTo>
                    <a:pt x="272633" y="158750"/>
                    <a:pt x="330778" y="157480"/>
                    <a:pt x="474201" y="157480"/>
                  </a:cubicBezTo>
                  <a:cubicBezTo>
                    <a:pt x="916100" y="156210"/>
                    <a:pt x="2219830" y="105410"/>
                    <a:pt x="3179861" y="93980"/>
                  </a:cubicBezTo>
                  <a:cubicBezTo>
                    <a:pt x="4270394" y="80010"/>
                    <a:pt x="5915239" y="102870"/>
                    <a:pt x="6674994" y="88900"/>
                  </a:cubicBezTo>
                  <a:cubicBezTo>
                    <a:pt x="7041952" y="82550"/>
                    <a:pt x="7168577" y="67310"/>
                    <a:pt x="7492895" y="60960"/>
                  </a:cubicBezTo>
                  <a:cubicBezTo>
                    <a:pt x="7967096" y="52070"/>
                    <a:pt x="8981395" y="71120"/>
                    <a:pt x="9242400" y="58420"/>
                  </a:cubicBezTo>
                  <a:cubicBezTo>
                    <a:pt x="9318634" y="54610"/>
                    <a:pt x="9340600" y="50800"/>
                    <a:pt x="9388407" y="44450"/>
                  </a:cubicBezTo>
                  <a:cubicBezTo>
                    <a:pt x="9434923" y="38100"/>
                    <a:pt x="9500820" y="29210"/>
                    <a:pt x="9525371" y="17780"/>
                  </a:cubicBezTo>
                  <a:cubicBezTo>
                    <a:pt x="9535707" y="12700"/>
                    <a:pt x="9539583" y="1270"/>
                    <a:pt x="9546044" y="1270"/>
                  </a:cubicBezTo>
                  <a:cubicBezTo>
                    <a:pt x="9553797" y="1270"/>
                    <a:pt x="9565425" y="10160"/>
                    <a:pt x="9568009" y="16510"/>
                  </a:cubicBezTo>
                  <a:cubicBezTo>
                    <a:pt x="9570594" y="21590"/>
                    <a:pt x="9568009" y="31750"/>
                    <a:pt x="9564133" y="36830"/>
                  </a:cubicBezTo>
                  <a:cubicBezTo>
                    <a:pt x="9558965" y="41910"/>
                    <a:pt x="9543459" y="46990"/>
                    <a:pt x="9538292" y="43180"/>
                  </a:cubicBezTo>
                  <a:cubicBezTo>
                    <a:pt x="9531831" y="39370"/>
                    <a:pt x="9526662" y="13970"/>
                    <a:pt x="9530539" y="7620"/>
                  </a:cubicBezTo>
                  <a:cubicBezTo>
                    <a:pt x="9534415" y="2540"/>
                    <a:pt x="9551212" y="0"/>
                    <a:pt x="9557673" y="3810"/>
                  </a:cubicBezTo>
                  <a:cubicBezTo>
                    <a:pt x="9564133" y="7620"/>
                    <a:pt x="9570594" y="20320"/>
                    <a:pt x="9568009" y="27940"/>
                  </a:cubicBezTo>
                  <a:cubicBezTo>
                    <a:pt x="9564133" y="39370"/>
                    <a:pt x="9542167" y="53340"/>
                    <a:pt x="9517617" y="62230"/>
                  </a:cubicBezTo>
                  <a:cubicBezTo>
                    <a:pt x="9468518" y="80010"/>
                    <a:pt x="9394868" y="80010"/>
                    <a:pt x="9281163" y="85090"/>
                  </a:cubicBezTo>
                  <a:cubicBezTo>
                    <a:pt x="8989148" y="99060"/>
                    <a:pt x="8180292" y="77470"/>
                    <a:pt x="7711260" y="83820"/>
                  </a:cubicBezTo>
                  <a:cubicBezTo>
                    <a:pt x="7330090" y="88900"/>
                    <a:pt x="7115601" y="107950"/>
                    <a:pt x="6674994" y="114300"/>
                  </a:cubicBezTo>
                  <a:cubicBezTo>
                    <a:pt x="5902319" y="125730"/>
                    <a:pt x="4531399" y="104140"/>
                    <a:pt x="3483505" y="116840"/>
                  </a:cubicBezTo>
                  <a:cubicBezTo>
                    <a:pt x="2465329" y="128270"/>
                    <a:pt x="998794" y="187960"/>
                    <a:pt x="474201" y="185420"/>
                  </a:cubicBezTo>
                  <a:cubicBezTo>
                    <a:pt x="288138" y="184150"/>
                    <a:pt x="179602" y="184150"/>
                    <a:pt x="96907" y="173990"/>
                  </a:cubicBezTo>
                  <a:cubicBezTo>
                    <a:pt x="55560" y="168910"/>
                    <a:pt x="18089" y="166370"/>
                    <a:pt x="6460" y="154940"/>
                  </a:cubicBezTo>
                  <a:cubicBezTo>
                    <a:pt x="1292" y="148590"/>
                    <a:pt x="0" y="138430"/>
                    <a:pt x="2584" y="133350"/>
                  </a:cubicBezTo>
                  <a:cubicBezTo>
                    <a:pt x="5168" y="129540"/>
                    <a:pt x="20673" y="127000"/>
                    <a:pt x="20673" y="127000"/>
                  </a:cubicBezTo>
                </a:path>
              </a:pathLst>
            </a:custGeom>
            <a:solidFill>
              <a:srgbClr val="5D41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74380" y="4812831"/>
            <a:ext cx="7251595" cy="214312"/>
            <a:chOff x="0" y="0"/>
            <a:chExt cx="9668794" cy="285750"/>
          </a:xfrm>
        </p:grpSpPr>
        <p:sp>
          <p:nvSpPr>
            <p:cNvPr id="11" name="Freeform 11"/>
            <p:cNvSpPr/>
            <p:nvPr/>
          </p:nvSpPr>
          <p:spPr>
            <a:xfrm>
              <a:off x="49100" y="49530"/>
              <a:ext cx="9570594" cy="187960"/>
            </a:xfrm>
            <a:custGeom>
              <a:avLst/>
              <a:gdLst/>
              <a:ahLst/>
              <a:cxnLst/>
              <a:rect l="l" t="t" r="r" b="b"/>
              <a:pathLst>
                <a:path w="9570594" h="187960">
                  <a:moveTo>
                    <a:pt x="20673" y="127000"/>
                  </a:moveTo>
                  <a:cubicBezTo>
                    <a:pt x="272633" y="158750"/>
                    <a:pt x="330778" y="157480"/>
                    <a:pt x="474201" y="157480"/>
                  </a:cubicBezTo>
                  <a:cubicBezTo>
                    <a:pt x="916100" y="156210"/>
                    <a:pt x="2219830" y="105410"/>
                    <a:pt x="3179861" y="93980"/>
                  </a:cubicBezTo>
                  <a:cubicBezTo>
                    <a:pt x="4270394" y="80010"/>
                    <a:pt x="5915239" y="102870"/>
                    <a:pt x="6674994" y="88900"/>
                  </a:cubicBezTo>
                  <a:cubicBezTo>
                    <a:pt x="7041952" y="82550"/>
                    <a:pt x="7168577" y="67310"/>
                    <a:pt x="7492895" y="60960"/>
                  </a:cubicBezTo>
                  <a:cubicBezTo>
                    <a:pt x="7967096" y="52070"/>
                    <a:pt x="8981395" y="71120"/>
                    <a:pt x="9242400" y="58420"/>
                  </a:cubicBezTo>
                  <a:cubicBezTo>
                    <a:pt x="9318634" y="54610"/>
                    <a:pt x="9340600" y="50800"/>
                    <a:pt x="9388407" y="44450"/>
                  </a:cubicBezTo>
                  <a:cubicBezTo>
                    <a:pt x="9434923" y="38100"/>
                    <a:pt x="9500820" y="29210"/>
                    <a:pt x="9525371" y="17780"/>
                  </a:cubicBezTo>
                  <a:cubicBezTo>
                    <a:pt x="9535707" y="12700"/>
                    <a:pt x="9539583" y="1270"/>
                    <a:pt x="9546044" y="1270"/>
                  </a:cubicBezTo>
                  <a:cubicBezTo>
                    <a:pt x="9553797" y="1270"/>
                    <a:pt x="9565425" y="10160"/>
                    <a:pt x="9568009" y="16510"/>
                  </a:cubicBezTo>
                  <a:cubicBezTo>
                    <a:pt x="9570594" y="21590"/>
                    <a:pt x="9568009" y="31750"/>
                    <a:pt x="9564133" y="36830"/>
                  </a:cubicBezTo>
                  <a:cubicBezTo>
                    <a:pt x="9558965" y="41910"/>
                    <a:pt x="9543459" y="46990"/>
                    <a:pt x="9538292" y="43180"/>
                  </a:cubicBezTo>
                  <a:cubicBezTo>
                    <a:pt x="9531831" y="39370"/>
                    <a:pt x="9526662" y="13970"/>
                    <a:pt x="9530539" y="7620"/>
                  </a:cubicBezTo>
                  <a:cubicBezTo>
                    <a:pt x="9534415" y="2540"/>
                    <a:pt x="9551212" y="0"/>
                    <a:pt x="9557673" y="3810"/>
                  </a:cubicBezTo>
                  <a:cubicBezTo>
                    <a:pt x="9564133" y="7620"/>
                    <a:pt x="9570594" y="20320"/>
                    <a:pt x="9568009" y="27940"/>
                  </a:cubicBezTo>
                  <a:cubicBezTo>
                    <a:pt x="9564133" y="39370"/>
                    <a:pt x="9542167" y="53340"/>
                    <a:pt x="9517617" y="62230"/>
                  </a:cubicBezTo>
                  <a:cubicBezTo>
                    <a:pt x="9468518" y="80010"/>
                    <a:pt x="9394868" y="80010"/>
                    <a:pt x="9281163" y="85090"/>
                  </a:cubicBezTo>
                  <a:cubicBezTo>
                    <a:pt x="8989148" y="99060"/>
                    <a:pt x="8180292" y="77470"/>
                    <a:pt x="7711260" y="83820"/>
                  </a:cubicBezTo>
                  <a:cubicBezTo>
                    <a:pt x="7330090" y="88900"/>
                    <a:pt x="7115601" y="107950"/>
                    <a:pt x="6674994" y="114300"/>
                  </a:cubicBezTo>
                  <a:cubicBezTo>
                    <a:pt x="5902319" y="125730"/>
                    <a:pt x="4531399" y="104140"/>
                    <a:pt x="3483505" y="116840"/>
                  </a:cubicBezTo>
                  <a:cubicBezTo>
                    <a:pt x="2465329" y="128270"/>
                    <a:pt x="998794" y="187960"/>
                    <a:pt x="474201" y="185420"/>
                  </a:cubicBezTo>
                  <a:cubicBezTo>
                    <a:pt x="288138" y="184150"/>
                    <a:pt x="179602" y="184150"/>
                    <a:pt x="96907" y="173990"/>
                  </a:cubicBezTo>
                  <a:cubicBezTo>
                    <a:pt x="55560" y="168910"/>
                    <a:pt x="18089" y="166370"/>
                    <a:pt x="6460" y="154940"/>
                  </a:cubicBezTo>
                  <a:cubicBezTo>
                    <a:pt x="1292" y="148590"/>
                    <a:pt x="0" y="138430"/>
                    <a:pt x="2584" y="133350"/>
                  </a:cubicBezTo>
                  <a:cubicBezTo>
                    <a:pt x="5168" y="129540"/>
                    <a:pt x="20673" y="127000"/>
                    <a:pt x="20673" y="127000"/>
                  </a:cubicBezTo>
                </a:path>
              </a:pathLst>
            </a:custGeom>
            <a:solidFill>
              <a:srgbClr val="5D41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74380" y="6312098"/>
            <a:ext cx="7251595" cy="214312"/>
            <a:chOff x="0" y="0"/>
            <a:chExt cx="9668794" cy="285750"/>
          </a:xfrm>
        </p:grpSpPr>
        <p:sp>
          <p:nvSpPr>
            <p:cNvPr id="13" name="Freeform 13"/>
            <p:cNvSpPr/>
            <p:nvPr/>
          </p:nvSpPr>
          <p:spPr>
            <a:xfrm>
              <a:off x="49100" y="49530"/>
              <a:ext cx="9570594" cy="187960"/>
            </a:xfrm>
            <a:custGeom>
              <a:avLst/>
              <a:gdLst/>
              <a:ahLst/>
              <a:cxnLst/>
              <a:rect l="l" t="t" r="r" b="b"/>
              <a:pathLst>
                <a:path w="9570594" h="187960">
                  <a:moveTo>
                    <a:pt x="20673" y="127000"/>
                  </a:moveTo>
                  <a:cubicBezTo>
                    <a:pt x="272633" y="158750"/>
                    <a:pt x="330778" y="157480"/>
                    <a:pt x="474201" y="157480"/>
                  </a:cubicBezTo>
                  <a:cubicBezTo>
                    <a:pt x="916100" y="156210"/>
                    <a:pt x="2219830" y="105410"/>
                    <a:pt x="3179861" y="93980"/>
                  </a:cubicBezTo>
                  <a:cubicBezTo>
                    <a:pt x="4270394" y="80010"/>
                    <a:pt x="5915239" y="102870"/>
                    <a:pt x="6674994" y="88900"/>
                  </a:cubicBezTo>
                  <a:cubicBezTo>
                    <a:pt x="7041952" y="82550"/>
                    <a:pt x="7168577" y="67310"/>
                    <a:pt x="7492895" y="60960"/>
                  </a:cubicBezTo>
                  <a:cubicBezTo>
                    <a:pt x="7967096" y="52070"/>
                    <a:pt x="8981395" y="71120"/>
                    <a:pt x="9242400" y="58420"/>
                  </a:cubicBezTo>
                  <a:cubicBezTo>
                    <a:pt x="9318634" y="54610"/>
                    <a:pt x="9340600" y="50800"/>
                    <a:pt x="9388407" y="44450"/>
                  </a:cubicBezTo>
                  <a:cubicBezTo>
                    <a:pt x="9434923" y="38100"/>
                    <a:pt x="9500820" y="29210"/>
                    <a:pt x="9525371" y="17780"/>
                  </a:cubicBezTo>
                  <a:cubicBezTo>
                    <a:pt x="9535707" y="12700"/>
                    <a:pt x="9539583" y="1270"/>
                    <a:pt x="9546044" y="1270"/>
                  </a:cubicBezTo>
                  <a:cubicBezTo>
                    <a:pt x="9553797" y="1270"/>
                    <a:pt x="9565425" y="10160"/>
                    <a:pt x="9568009" y="16510"/>
                  </a:cubicBezTo>
                  <a:cubicBezTo>
                    <a:pt x="9570594" y="21590"/>
                    <a:pt x="9568009" y="31750"/>
                    <a:pt x="9564133" y="36830"/>
                  </a:cubicBezTo>
                  <a:cubicBezTo>
                    <a:pt x="9558965" y="41910"/>
                    <a:pt x="9543459" y="46990"/>
                    <a:pt x="9538292" y="43180"/>
                  </a:cubicBezTo>
                  <a:cubicBezTo>
                    <a:pt x="9531831" y="39370"/>
                    <a:pt x="9526662" y="13970"/>
                    <a:pt x="9530539" y="7620"/>
                  </a:cubicBezTo>
                  <a:cubicBezTo>
                    <a:pt x="9534415" y="2540"/>
                    <a:pt x="9551212" y="0"/>
                    <a:pt x="9557673" y="3810"/>
                  </a:cubicBezTo>
                  <a:cubicBezTo>
                    <a:pt x="9564133" y="7620"/>
                    <a:pt x="9570594" y="20320"/>
                    <a:pt x="9568009" y="27940"/>
                  </a:cubicBezTo>
                  <a:cubicBezTo>
                    <a:pt x="9564133" y="39370"/>
                    <a:pt x="9542167" y="53340"/>
                    <a:pt x="9517617" y="62230"/>
                  </a:cubicBezTo>
                  <a:cubicBezTo>
                    <a:pt x="9468518" y="80010"/>
                    <a:pt x="9394868" y="80010"/>
                    <a:pt x="9281163" y="85090"/>
                  </a:cubicBezTo>
                  <a:cubicBezTo>
                    <a:pt x="8989148" y="99060"/>
                    <a:pt x="8180292" y="77470"/>
                    <a:pt x="7711260" y="83820"/>
                  </a:cubicBezTo>
                  <a:cubicBezTo>
                    <a:pt x="7330090" y="88900"/>
                    <a:pt x="7115601" y="107950"/>
                    <a:pt x="6674994" y="114300"/>
                  </a:cubicBezTo>
                  <a:cubicBezTo>
                    <a:pt x="5902319" y="125730"/>
                    <a:pt x="4531399" y="104140"/>
                    <a:pt x="3483505" y="116840"/>
                  </a:cubicBezTo>
                  <a:cubicBezTo>
                    <a:pt x="2465329" y="128270"/>
                    <a:pt x="998794" y="187960"/>
                    <a:pt x="474201" y="185420"/>
                  </a:cubicBezTo>
                  <a:cubicBezTo>
                    <a:pt x="288138" y="184150"/>
                    <a:pt x="179602" y="184150"/>
                    <a:pt x="96907" y="173990"/>
                  </a:cubicBezTo>
                  <a:cubicBezTo>
                    <a:pt x="55560" y="168910"/>
                    <a:pt x="18089" y="166370"/>
                    <a:pt x="6460" y="154940"/>
                  </a:cubicBezTo>
                  <a:cubicBezTo>
                    <a:pt x="1292" y="148590"/>
                    <a:pt x="0" y="138430"/>
                    <a:pt x="2584" y="133350"/>
                  </a:cubicBezTo>
                  <a:cubicBezTo>
                    <a:pt x="5168" y="129540"/>
                    <a:pt x="20673" y="127000"/>
                    <a:pt x="20673" y="127000"/>
                  </a:cubicBezTo>
                </a:path>
              </a:pathLst>
            </a:custGeom>
            <a:solidFill>
              <a:srgbClr val="5D41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74380" y="7517011"/>
            <a:ext cx="7251595" cy="214312"/>
            <a:chOff x="0" y="0"/>
            <a:chExt cx="9668794" cy="285750"/>
          </a:xfrm>
        </p:grpSpPr>
        <p:sp>
          <p:nvSpPr>
            <p:cNvPr id="15" name="Freeform 15"/>
            <p:cNvSpPr/>
            <p:nvPr/>
          </p:nvSpPr>
          <p:spPr>
            <a:xfrm>
              <a:off x="49100" y="49530"/>
              <a:ext cx="9570594" cy="187960"/>
            </a:xfrm>
            <a:custGeom>
              <a:avLst/>
              <a:gdLst/>
              <a:ahLst/>
              <a:cxnLst/>
              <a:rect l="l" t="t" r="r" b="b"/>
              <a:pathLst>
                <a:path w="9570594" h="187960">
                  <a:moveTo>
                    <a:pt x="20673" y="127000"/>
                  </a:moveTo>
                  <a:cubicBezTo>
                    <a:pt x="272633" y="158750"/>
                    <a:pt x="330778" y="157480"/>
                    <a:pt x="474201" y="157480"/>
                  </a:cubicBezTo>
                  <a:cubicBezTo>
                    <a:pt x="916100" y="156210"/>
                    <a:pt x="2219830" y="105410"/>
                    <a:pt x="3179861" y="93980"/>
                  </a:cubicBezTo>
                  <a:cubicBezTo>
                    <a:pt x="4270394" y="80010"/>
                    <a:pt x="5915239" y="102870"/>
                    <a:pt x="6674994" y="88900"/>
                  </a:cubicBezTo>
                  <a:cubicBezTo>
                    <a:pt x="7041952" y="82550"/>
                    <a:pt x="7168577" y="67310"/>
                    <a:pt x="7492895" y="60960"/>
                  </a:cubicBezTo>
                  <a:cubicBezTo>
                    <a:pt x="7967096" y="52070"/>
                    <a:pt x="8981395" y="71120"/>
                    <a:pt x="9242400" y="58420"/>
                  </a:cubicBezTo>
                  <a:cubicBezTo>
                    <a:pt x="9318634" y="54610"/>
                    <a:pt x="9340600" y="50800"/>
                    <a:pt x="9388407" y="44450"/>
                  </a:cubicBezTo>
                  <a:cubicBezTo>
                    <a:pt x="9434923" y="38100"/>
                    <a:pt x="9500820" y="29210"/>
                    <a:pt x="9525371" y="17780"/>
                  </a:cubicBezTo>
                  <a:cubicBezTo>
                    <a:pt x="9535707" y="12700"/>
                    <a:pt x="9539583" y="1270"/>
                    <a:pt x="9546044" y="1270"/>
                  </a:cubicBezTo>
                  <a:cubicBezTo>
                    <a:pt x="9553797" y="1270"/>
                    <a:pt x="9565425" y="10160"/>
                    <a:pt x="9568009" y="16510"/>
                  </a:cubicBezTo>
                  <a:cubicBezTo>
                    <a:pt x="9570594" y="21590"/>
                    <a:pt x="9568009" y="31750"/>
                    <a:pt x="9564133" y="36830"/>
                  </a:cubicBezTo>
                  <a:cubicBezTo>
                    <a:pt x="9558965" y="41910"/>
                    <a:pt x="9543459" y="46990"/>
                    <a:pt x="9538292" y="43180"/>
                  </a:cubicBezTo>
                  <a:cubicBezTo>
                    <a:pt x="9531831" y="39370"/>
                    <a:pt x="9526662" y="13970"/>
                    <a:pt x="9530539" y="7620"/>
                  </a:cubicBezTo>
                  <a:cubicBezTo>
                    <a:pt x="9534415" y="2540"/>
                    <a:pt x="9551212" y="0"/>
                    <a:pt x="9557673" y="3810"/>
                  </a:cubicBezTo>
                  <a:cubicBezTo>
                    <a:pt x="9564133" y="7620"/>
                    <a:pt x="9570594" y="20320"/>
                    <a:pt x="9568009" y="27940"/>
                  </a:cubicBezTo>
                  <a:cubicBezTo>
                    <a:pt x="9564133" y="39370"/>
                    <a:pt x="9542167" y="53340"/>
                    <a:pt x="9517617" y="62230"/>
                  </a:cubicBezTo>
                  <a:cubicBezTo>
                    <a:pt x="9468518" y="80010"/>
                    <a:pt x="9394868" y="80010"/>
                    <a:pt x="9281163" y="85090"/>
                  </a:cubicBezTo>
                  <a:cubicBezTo>
                    <a:pt x="8989148" y="99060"/>
                    <a:pt x="8180292" y="77470"/>
                    <a:pt x="7711260" y="83820"/>
                  </a:cubicBezTo>
                  <a:cubicBezTo>
                    <a:pt x="7330090" y="88900"/>
                    <a:pt x="7115601" y="107950"/>
                    <a:pt x="6674994" y="114300"/>
                  </a:cubicBezTo>
                  <a:cubicBezTo>
                    <a:pt x="5902319" y="125730"/>
                    <a:pt x="4531399" y="104140"/>
                    <a:pt x="3483505" y="116840"/>
                  </a:cubicBezTo>
                  <a:cubicBezTo>
                    <a:pt x="2465329" y="128270"/>
                    <a:pt x="998794" y="187960"/>
                    <a:pt x="474201" y="185420"/>
                  </a:cubicBezTo>
                  <a:cubicBezTo>
                    <a:pt x="288138" y="184150"/>
                    <a:pt x="179602" y="184150"/>
                    <a:pt x="96907" y="173990"/>
                  </a:cubicBezTo>
                  <a:cubicBezTo>
                    <a:pt x="55560" y="168910"/>
                    <a:pt x="18089" y="166370"/>
                    <a:pt x="6460" y="154940"/>
                  </a:cubicBezTo>
                  <a:cubicBezTo>
                    <a:pt x="1292" y="148590"/>
                    <a:pt x="0" y="138430"/>
                    <a:pt x="2584" y="133350"/>
                  </a:cubicBezTo>
                  <a:cubicBezTo>
                    <a:pt x="5168" y="129540"/>
                    <a:pt x="20673" y="127000"/>
                    <a:pt x="20673" y="127000"/>
                  </a:cubicBezTo>
                </a:path>
              </a:pathLst>
            </a:custGeom>
            <a:solidFill>
              <a:srgbClr val="5D41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4168" y="4870252"/>
            <a:ext cx="7800975" cy="4388048"/>
          </a:xfrm>
          <a:custGeom>
            <a:avLst/>
            <a:gdLst/>
            <a:ahLst/>
            <a:cxnLst/>
            <a:rect l="l" t="t" r="r" b="b"/>
            <a:pathLst>
              <a:path w="7800975" h="4388048">
                <a:moveTo>
                  <a:pt x="0" y="0"/>
                </a:moveTo>
                <a:lnTo>
                  <a:pt x="7800974" y="0"/>
                </a:lnTo>
                <a:lnTo>
                  <a:pt x="7800974" y="4388048"/>
                </a:lnTo>
                <a:lnTo>
                  <a:pt x="0" y="4388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007705" y="1687481"/>
            <a:ext cx="71849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799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ĐẶT VẤN ĐỀ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74380" y="2886075"/>
            <a:ext cx="71849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799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KIẾN TRÚC VÀ THIẾT KẾ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74380" y="4127031"/>
            <a:ext cx="71849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799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CHI TIẾT TRIỂN KHAI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74380" y="5331943"/>
            <a:ext cx="718492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799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BÀI HỌC KINH NGHIỆM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07705" y="6640711"/>
            <a:ext cx="7720249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799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KẾT LUẬN VÀ HƯỚNG PHÁT TRIỂN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0168" y="2103447"/>
            <a:ext cx="6490337" cy="179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180"/>
              </a:lnSpc>
            </a:pPr>
            <a:r>
              <a:rPr lang="en-US" sz="11817" b="1">
                <a:solidFill>
                  <a:srgbClr val="26425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NỘI DUNG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2217769" y="1471327"/>
            <a:ext cx="10896600" cy="7344346"/>
          </a:xfrm>
          <a:custGeom>
            <a:avLst/>
            <a:gdLst/>
            <a:ahLst/>
            <a:cxnLst/>
            <a:rect l="l" t="t" r="r" b="b"/>
            <a:pathLst>
              <a:path w="10896600" h="7344346">
                <a:moveTo>
                  <a:pt x="0" y="7344346"/>
                </a:moveTo>
                <a:lnTo>
                  <a:pt x="10896600" y="7344346"/>
                </a:lnTo>
                <a:lnTo>
                  <a:pt x="10896600" y="0"/>
                </a:lnTo>
                <a:lnTo>
                  <a:pt x="0" y="0"/>
                </a:lnTo>
                <a:lnTo>
                  <a:pt x="0" y="7344346"/>
                </a:lnTo>
                <a:close/>
              </a:path>
            </a:pathLst>
          </a:custGeom>
          <a:blipFill>
            <a:blip r:embed="rId3"/>
            <a:stretch>
              <a:fillRect l="-24475" r="-244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565987">
            <a:off x="6366443" y="2569845"/>
            <a:ext cx="1296992" cy="1441102"/>
          </a:xfrm>
          <a:custGeom>
            <a:avLst/>
            <a:gdLst/>
            <a:ahLst/>
            <a:cxnLst/>
            <a:rect l="l" t="t" r="r" b="b"/>
            <a:pathLst>
              <a:path w="1296992" h="1441102">
                <a:moveTo>
                  <a:pt x="0" y="0"/>
                </a:moveTo>
                <a:lnTo>
                  <a:pt x="1296992" y="0"/>
                </a:lnTo>
                <a:lnTo>
                  <a:pt x="1296992" y="1441101"/>
                </a:lnTo>
                <a:lnTo>
                  <a:pt x="0" y="14411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772400" y="210162"/>
            <a:ext cx="10176657" cy="6361822"/>
          </a:xfrm>
          <a:custGeom>
            <a:avLst/>
            <a:gdLst/>
            <a:ahLst/>
            <a:cxnLst/>
            <a:rect l="l" t="t" r="r" b="b"/>
            <a:pathLst>
              <a:path w="9797961" h="6160468">
                <a:moveTo>
                  <a:pt x="0" y="0"/>
                </a:moveTo>
                <a:lnTo>
                  <a:pt x="9797961" y="0"/>
                </a:lnTo>
                <a:lnTo>
                  <a:pt x="9797961" y="6160467"/>
                </a:lnTo>
                <a:lnTo>
                  <a:pt x="0" y="616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295889" y="6571984"/>
            <a:ext cx="2557909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Các framework</a:t>
            </a:r>
          </a:p>
        </p:txBody>
      </p:sp>
      <p:sp>
        <p:nvSpPr>
          <p:cNvPr id="8" name="Freeform 6"/>
          <p:cNvSpPr/>
          <p:nvPr/>
        </p:nvSpPr>
        <p:spPr>
          <a:xfrm>
            <a:off x="0" y="7076809"/>
            <a:ext cx="11811000" cy="3210191"/>
          </a:xfrm>
          <a:custGeom>
            <a:avLst/>
            <a:gdLst/>
            <a:ahLst/>
            <a:cxnLst/>
            <a:rect l="l" t="t" r="r" b="b"/>
            <a:pathLst>
              <a:path w="11301259" h="2726429">
                <a:moveTo>
                  <a:pt x="0" y="0"/>
                </a:moveTo>
                <a:lnTo>
                  <a:pt x="11301259" y="0"/>
                </a:lnTo>
                <a:lnTo>
                  <a:pt x="11301259" y="2726429"/>
                </a:lnTo>
                <a:lnTo>
                  <a:pt x="0" y="27264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42359" y="1388407"/>
            <a:ext cx="7483625" cy="6415874"/>
          </a:xfrm>
          <a:custGeom>
            <a:avLst/>
            <a:gdLst/>
            <a:ahLst/>
            <a:cxnLst/>
            <a:rect l="l" t="t" r="r" b="b"/>
            <a:pathLst>
              <a:path w="7483625" h="6415874">
                <a:moveTo>
                  <a:pt x="0" y="0"/>
                </a:moveTo>
                <a:lnTo>
                  <a:pt x="7483625" y="0"/>
                </a:lnTo>
                <a:lnTo>
                  <a:pt x="7483625" y="6415874"/>
                </a:lnTo>
                <a:lnTo>
                  <a:pt x="0" y="6415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95928" y="1837317"/>
            <a:ext cx="8856347" cy="5966964"/>
          </a:xfrm>
          <a:custGeom>
            <a:avLst/>
            <a:gdLst/>
            <a:ahLst/>
            <a:cxnLst/>
            <a:rect l="l" t="t" r="r" b="b"/>
            <a:pathLst>
              <a:path w="8856347" h="5966964">
                <a:moveTo>
                  <a:pt x="0" y="0"/>
                </a:moveTo>
                <a:lnTo>
                  <a:pt x="8856347" y="0"/>
                </a:lnTo>
                <a:lnTo>
                  <a:pt x="8856347" y="5966964"/>
                </a:lnTo>
                <a:lnTo>
                  <a:pt x="0" y="5966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351077" y="2917712"/>
            <a:ext cx="1191345" cy="585576"/>
          </a:xfrm>
          <a:custGeom>
            <a:avLst/>
            <a:gdLst/>
            <a:ahLst/>
            <a:cxnLst/>
            <a:rect l="l" t="t" r="r" b="b"/>
            <a:pathLst>
              <a:path w="1191345" h="585576">
                <a:moveTo>
                  <a:pt x="0" y="0"/>
                </a:moveTo>
                <a:lnTo>
                  <a:pt x="1191345" y="0"/>
                </a:lnTo>
                <a:lnTo>
                  <a:pt x="1191345" y="585576"/>
                </a:lnTo>
                <a:lnTo>
                  <a:pt x="0" y="585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195904" y="8013033"/>
            <a:ext cx="141773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Mức lương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80317" y="8013033"/>
            <a:ext cx="252412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Ngôn ngữ lập trình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69825" y="4323732"/>
            <a:ext cx="9618175" cy="5963268"/>
          </a:xfrm>
          <a:custGeom>
            <a:avLst/>
            <a:gdLst/>
            <a:ahLst/>
            <a:cxnLst/>
            <a:rect l="l" t="t" r="r" b="b"/>
            <a:pathLst>
              <a:path w="9618175" h="5963268">
                <a:moveTo>
                  <a:pt x="0" y="0"/>
                </a:moveTo>
                <a:lnTo>
                  <a:pt x="9618175" y="0"/>
                </a:lnTo>
                <a:lnTo>
                  <a:pt x="9618175" y="5963268"/>
                </a:lnTo>
                <a:lnTo>
                  <a:pt x="0" y="5963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390317" cy="5939375"/>
          </a:xfrm>
          <a:custGeom>
            <a:avLst/>
            <a:gdLst/>
            <a:ahLst/>
            <a:cxnLst/>
            <a:rect l="l" t="t" r="r" b="b"/>
            <a:pathLst>
              <a:path w="9390317" h="5939375">
                <a:moveTo>
                  <a:pt x="0" y="0"/>
                </a:moveTo>
                <a:lnTo>
                  <a:pt x="9390317" y="0"/>
                </a:lnTo>
                <a:lnTo>
                  <a:pt x="9390317" y="5939375"/>
                </a:lnTo>
                <a:lnTo>
                  <a:pt x="0" y="5939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351077" y="2917712"/>
            <a:ext cx="1191345" cy="585576"/>
          </a:xfrm>
          <a:custGeom>
            <a:avLst/>
            <a:gdLst/>
            <a:ahLst/>
            <a:cxnLst/>
            <a:rect l="l" t="t" r="r" b="b"/>
            <a:pathLst>
              <a:path w="1191345" h="585576">
                <a:moveTo>
                  <a:pt x="0" y="0"/>
                </a:moveTo>
                <a:lnTo>
                  <a:pt x="1191345" y="0"/>
                </a:lnTo>
                <a:lnTo>
                  <a:pt x="1191345" y="585576"/>
                </a:lnTo>
                <a:lnTo>
                  <a:pt x="0" y="585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908626" y="6175552"/>
            <a:ext cx="357306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Tương quan lương và vị trí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41717" y="3455663"/>
            <a:ext cx="417626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Số lượng tuyển dụng từng vị trí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5400000">
            <a:off x="9360552" y="1471327"/>
            <a:ext cx="10896600" cy="7344347"/>
          </a:xfrm>
          <a:custGeom>
            <a:avLst/>
            <a:gdLst/>
            <a:ahLst/>
            <a:cxnLst/>
            <a:rect l="l" t="t" r="r" b="b"/>
            <a:pathLst>
              <a:path w="10896600" h="7344347">
                <a:moveTo>
                  <a:pt x="0" y="0"/>
                </a:moveTo>
                <a:lnTo>
                  <a:pt x="10896600" y="0"/>
                </a:lnTo>
                <a:lnTo>
                  <a:pt x="10896600" y="7344346"/>
                </a:lnTo>
                <a:lnTo>
                  <a:pt x="0" y="7344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475" r="-244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9118" y="2525712"/>
            <a:ext cx="642593" cy="591185"/>
          </a:xfrm>
          <a:custGeom>
            <a:avLst/>
            <a:gdLst/>
            <a:ahLst/>
            <a:cxnLst/>
            <a:rect l="l" t="t" r="r" b="b"/>
            <a:pathLst>
              <a:path w="642593" h="591185">
                <a:moveTo>
                  <a:pt x="0" y="0"/>
                </a:moveTo>
                <a:lnTo>
                  <a:pt x="642593" y="0"/>
                </a:lnTo>
                <a:lnTo>
                  <a:pt x="642593" y="591185"/>
                </a:lnTo>
                <a:lnTo>
                  <a:pt x="0" y="591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09118" y="413893"/>
            <a:ext cx="9524267" cy="157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266"/>
              </a:lnSpc>
            </a:pPr>
            <a:r>
              <a:rPr lang="en-US" sz="10137" b="1" dirty="0" err="1">
                <a:solidFill>
                  <a:srgbClr val="26425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Các</a:t>
            </a:r>
            <a:r>
              <a:rPr lang="en-US" sz="10137" b="1" dirty="0">
                <a:solidFill>
                  <a:srgbClr val="26425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 </a:t>
            </a:r>
            <a:r>
              <a:rPr lang="en-US" sz="10137" b="1" dirty="0" err="1">
                <a:solidFill>
                  <a:srgbClr val="26425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trải</a:t>
            </a:r>
            <a:r>
              <a:rPr lang="en-US" sz="10137" b="1" dirty="0">
                <a:solidFill>
                  <a:srgbClr val="26425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 </a:t>
            </a:r>
            <a:r>
              <a:rPr lang="en-US" sz="10137" b="1" dirty="0" err="1">
                <a:solidFill>
                  <a:srgbClr val="26425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nghiệm</a:t>
            </a:r>
            <a:r>
              <a:rPr lang="en-US" sz="10137" b="1" dirty="0">
                <a:solidFill>
                  <a:srgbClr val="26425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79" y="2821305"/>
            <a:ext cx="10940962" cy="39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</a:p>
        </p:txBody>
      </p:sp>
      <p:sp>
        <p:nvSpPr>
          <p:cNvPr id="7" name="Freeform 7"/>
          <p:cNvSpPr/>
          <p:nvPr/>
        </p:nvSpPr>
        <p:spPr>
          <a:xfrm>
            <a:off x="548354" y="5143499"/>
            <a:ext cx="642593" cy="591185"/>
          </a:xfrm>
          <a:custGeom>
            <a:avLst/>
            <a:gdLst/>
            <a:ahLst/>
            <a:cxnLst/>
            <a:rect l="l" t="t" r="r" b="b"/>
            <a:pathLst>
              <a:path w="642593" h="591185">
                <a:moveTo>
                  <a:pt x="0" y="0"/>
                </a:moveTo>
                <a:lnTo>
                  <a:pt x="642593" y="0"/>
                </a:lnTo>
                <a:lnTo>
                  <a:pt x="642593" y="591185"/>
                </a:lnTo>
                <a:lnTo>
                  <a:pt x="0" y="591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75905E78-B57D-1D3B-C7FE-C84475AE33E0}"/>
              </a:ext>
            </a:extLst>
          </p:cNvPr>
          <p:cNvSpPr txBox="1"/>
          <p:nvPr/>
        </p:nvSpPr>
        <p:spPr>
          <a:xfrm>
            <a:off x="1484659" y="2449864"/>
            <a:ext cx="9458993" cy="21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Triển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khai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xây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dựng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được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một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hệ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thống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lưu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lớn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bằng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docker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dụng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kiến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trúc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Lambda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307AF8A-CAAE-439D-2C84-35530F7894C1}"/>
              </a:ext>
            </a:extLst>
          </p:cNvPr>
          <p:cNvSpPr txBox="1"/>
          <p:nvPr/>
        </p:nvSpPr>
        <p:spPr>
          <a:xfrm>
            <a:off x="1383973" y="4997182"/>
            <a:ext cx="9458993" cy="433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dụng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hiểu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biết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thêm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về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nhiều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công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nghệ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</a:t>
            </a:r>
          </a:p>
          <a:p>
            <a:pPr algn="l">
              <a:lnSpc>
                <a:spcPct val="150000"/>
              </a:lnSpc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	- Airflow</a:t>
            </a:r>
          </a:p>
          <a:p>
            <a:pPr algn="l">
              <a:lnSpc>
                <a:spcPct val="150000"/>
              </a:lnSpc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	- Kafka</a:t>
            </a:r>
          </a:p>
          <a:p>
            <a:pPr algn="l">
              <a:lnSpc>
                <a:spcPct val="150000"/>
              </a:lnSpc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	- Spark</a:t>
            </a:r>
          </a:p>
          <a:p>
            <a:pPr algn="l">
              <a:lnSpc>
                <a:spcPct val="150000"/>
              </a:lnSpc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	- HDFS</a:t>
            </a:r>
          </a:p>
          <a:p>
            <a:pPr algn="l">
              <a:lnSpc>
                <a:spcPct val="150000"/>
              </a:lnSpc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	- Cassandra: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640067">
            <a:off x="1140255" y="1618479"/>
            <a:ext cx="2624906" cy="1280180"/>
          </a:xfrm>
          <a:custGeom>
            <a:avLst/>
            <a:gdLst/>
            <a:ahLst/>
            <a:cxnLst/>
            <a:rect l="l" t="t" r="r" b="b"/>
            <a:pathLst>
              <a:path w="2624906" h="1280180">
                <a:moveTo>
                  <a:pt x="0" y="0"/>
                </a:moveTo>
                <a:lnTo>
                  <a:pt x="2624906" y="0"/>
                </a:lnTo>
                <a:lnTo>
                  <a:pt x="2624906" y="1280179"/>
                </a:lnTo>
                <a:lnTo>
                  <a:pt x="0" y="1280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640067">
            <a:off x="635345" y="6601041"/>
            <a:ext cx="3112036" cy="1517755"/>
          </a:xfrm>
          <a:custGeom>
            <a:avLst/>
            <a:gdLst/>
            <a:ahLst/>
            <a:cxnLst/>
            <a:rect l="l" t="t" r="r" b="b"/>
            <a:pathLst>
              <a:path w="3112036" h="1517755">
                <a:moveTo>
                  <a:pt x="0" y="0"/>
                </a:moveTo>
                <a:lnTo>
                  <a:pt x="3112036" y="0"/>
                </a:lnTo>
                <a:lnTo>
                  <a:pt x="3112036" y="1517756"/>
                </a:lnTo>
                <a:lnTo>
                  <a:pt x="0" y="1517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76716" y="1650657"/>
            <a:ext cx="12667433" cy="359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Cung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cấp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một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nhìn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toàn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diện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về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thức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thập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lưu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phân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tích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việc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làm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từ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nhiều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nguồn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khác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nhau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Việc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áp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dụng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công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cụ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này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không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chỉ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giúp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cải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thiện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quả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còn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tối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ưu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hóa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việc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phân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tích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theo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thời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gian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thực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giúp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người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dụng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có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thể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đưa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ra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quyết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định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chính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nhanh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chóng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954669" y="6366814"/>
            <a:ext cx="12614880" cy="286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dụng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mô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hình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học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máy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phân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tích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dự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báo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xu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hướng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Mở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rộng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khả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năng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tích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hợp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Phát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triển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hệ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thống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gợi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ý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việc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làm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457200" lvl="0" indent="-4572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Cải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thiện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suất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khả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năng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mở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rộng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49258" y="318575"/>
            <a:ext cx="12793429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75"/>
              </a:lnSpc>
              <a:spcBef>
                <a:spcPct val="0"/>
              </a:spcBef>
            </a:pPr>
            <a:r>
              <a:rPr lang="en-US" sz="9375" b="1" dirty="0">
                <a:solidFill>
                  <a:srgbClr val="26425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KẾT LUẬN VÀ HƯỚNG PHÁT TRIỂN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892448"/>
            <a:ext cx="2816519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Kết</a:t>
            </a:r>
            <a:r>
              <a:rPr lang="en-US" sz="3200" b="1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luận</a:t>
            </a:r>
            <a:endParaRPr lang="en-US" sz="3200" b="1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8661" y="6769392"/>
            <a:ext cx="2870597" cy="102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Hướng</a:t>
            </a:r>
            <a:r>
              <a:rPr lang="en-US" sz="2999" b="1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phát</a:t>
            </a:r>
            <a:r>
              <a:rPr lang="en-US" sz="2999" b="1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999" b="1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triển</a:t>
            </a:r>
            <a:endParaRPr lang="en-US" sz="2999" b="1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68092">
            <a:off x="-147940" y="-1609631"/>
            <a:ext cx="12902170" cy="12353173"/>
          </a:xfrm>
          <a:custGeom>
            <a:avLst/>
            <a:gdLst/>
            <a:ahLst/>
            <a:cxnLst/>
            <a:rect l="l" t="t" r="r" b="b"/>
            <a:pathLst>
              <a:path w="12902170" h="12353173">
                <a:moveTo>
                  <a:pt x="0" y="0"/>
                </a:moveTo>
                <a:lnTo>
                  <a:pt x="12902170" y="0"/>
                </a:lnTo>
                <a:lnTo>
                  <a:pt x="12902170" y="12353173"/>
                </a:lnTo>
                <a:lnTo>
                  <a:pt x="0" y="12353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6000"/>
            </a:blip>
            <a:stretch>
              <a:fillRect l="-20270" t="-4952" r="-202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436545">
            <a:off x="7220675" y="8765153"/>
            <a:ext cx="6761693" cy="1724232"/>
          </a:xfrm>
          <a:custGeom>
            <a:avLst/>
            <a:gdLst/>
            <a:ahLst/>
            <a:cxnLst/>
            <a:rect l="l" t="t" r="r" b="b"/>
            <a:pathLst>
              <a:path w="6761693" h="1724232">
                <a:moveTo>
                  <a:pt x="0" y="0"/>
                </a:moveTo>
                <a:lnTo>
                  <a:pt x="6761693" y="0"/>
                </a:lnTo>
                <a:lnTo>
                  <a:pt x="6761693" y="1724232"/>
                </a:lnTo>
                <a:lnTo>
                  <a:pt x="0" y="1724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68745" y="4570600"/>
            <a:ext cx="4616337" cy="321634"/>
            <a:chOff x="0" y="0"/>
            <a:chExt cx="6871970" cy="478790"/>
          </a:xfrm>
        </p:grpSpPr>
        <p:sp>
          <p:nvSpPr>
            <p:cNvPr id="7" name="Freeform 7"/>
            <p:cNvSpPr/>
            <p:nvPr/>
          </p:nvSpPr>
          <p:spPr>
            <a:xfrm>
              <a:off x="50800" y="43180"/>
              <a:ext cx="6771640" cy="392430"/>
            </a:xfrm>
            <a:custGeom>
              <a:avLst/>
              <a:gdLst/>
              <a:ahLst/>
              <a:cxnLst/>
              <a:rect l="l" t="t" r="r" b="b"/>
              <a:pathLst>
                <a:path w="6771640" h="392430">
                  <a:moveTo>
                    <a:pt x="483870" y="77470"/>
                  </a:moveTo>
                  <a:cubicBezTo>
                    <a:pt x="849630" y="102870"/>
                    <a:pt x="1056640" y="100330"/>
                    <a:pt x="1311910" y="102870"/>
                  </a:cubicBezTo>
                  <a:cubicBezTo>
                    <a:pt x="1732280" y="106680"/>
                    <a:pt x="2325370" y="99060"/>
                    <a:pt x="2984500" y="107950"/>
                  </a:cubicBezTo>
                  <a:cubicBezTo>
                    <a:pt x="3938270" y="120650"/>
                    <a:pt x="6390640" y="100330"/>
                    <a:pt x="6484620" y="191770"/>
                  </a:cubicBezTo>
                  <a:cubicBezTo>
                    <a:pt x="6492240" y="199390"/>
                    <a:pt x="6489700" y="213360"/>
                    <a:pt x="6485890" y="215900"/>
                  </a:cubicBezTo>
                  <a:cubicBezTo>
                    <a:pt x="6477000" y="220980"/>
                    <a:pt x="6450330" y="187960"/>
                    <a:pt x="6409690" y="176530"/>
                  </a:cubicBezTo>
                  <a:cubicBezTo>
                    <a:pt x="6291580" y="142240"/>
                    <a:pt x="5961380" y="127000"/>
                    <a:pt x="5674360" y="114300"/>
                  </a:cubicBezTo>
                  <a:cubicBezTo>
                    <a:pt x="5270500" y="95250"/>
                    <a:pt x="4747260" y="92710"/>
                    <a:pt x="4212590" y="104140"/>
                  </a:cubicBezTo>
                  <a:cubicBezTo>
                    <a:pt x="3563620" y="118110"/>
                    <a:pt x="2706370" y="168910"/>
                    <a:pt x="2058670" y="208280"/>
                  </a:cubicBezTo>
                  <a:cubicBezTo>
                    <a:pt x="1526540" y="240030"/>
                    <a:pt x="984250" y="278130"/>
                    <a:pt x="607060" y="312420"/>
                  </a:cubicBezTo>
                  <a:cubicBezTo>
                    <a:pt x="364490" y="334010"/>
                    <a:pt x="59690" y="392430"/>
                    <a:pt x="11430" y="377190"/>
                  </a:cubicBezTo>
                  <a:cubicBezTo>
                    <a:pt x="3810" y="374650"/>
                    <a:pt x="0" y="370840"/>
                    <a:pt x="0" y="367030"/>
                  </a:cubicBezTo>
                  <a:cubicBezTo>
                    <a:pt x="0" y="363220"/>
                    <a:pt x="2540" y="355600"/>
                    <a:pt x="11430" y="351790"/>
                  </a:cubicBezTo>
                  <a:cubicBezTo>
                    <a:pt x="50800" y="331470"/>
                    <a:pt x="256540" y="354330"/>
                    <a:pt x="443230" y="346710"/>
                  </a:cubicBezTo>
                  <a:cubicBezTo>
                    <a:pt x="789940" y="331470"/>
                    <a:pt x="1407160" y="266700"/>
                    <a:pt x="1925320" y="234950"/>
                  </a:cubicBezTo>
                  <a:cubicBezTo>
                    <a:pt x="2495550" y="200660"/>
                    <a:pt x="3086100" y="170180"/>
                    <a:pt x="3724910" y="151130"/>
                  </a:cubicBezTo>
                  <a:cubicBezTo>
                    <a:pt x="4451350" y="129540"/>
                    <a:pt x="5875020" y="163830"/>
                    <a:pt x="6055360" y="124460"/>
                  </a:cubicBezTo>
                  <a:cubicBezTo>
                    <a:pt x="6080760" y="119380"/>
                    <a:pt x="6085840" y="104140"/>
                    <a:pt x="6096000" y="106680"/>
                  </a:cubicBezTo>
                  <a:cubicBezTo>
                    <a:pt x="6102350" y="107950"/>
                    <a:pt x="6109970" y="116840"/>
                    <a:pt x="6109970" y="121920"/>
                  </a:cubicBezTo>
                  <a:cubicBezTo>
                    <a:pt x="6109970" y="125730"/>
                    <a:pt x="6104890" y="130810"/>
                    <a:pt x="6096000" y="133350"/>
                  </a:cubicBezTo>
                  <a:cubicBezTo>
                    <a:pt x="6037580" y="151130"/>
                    <a:pt x="5612130" y="85090"/>
                    <a:pt x="5383530" y="71120"/>
                  </a:cubicBezTo>
                  <a:cubicBezTo>
                    <a:pt x="5173980" y="58420"/>
                    <a:pt x="5029200" y="57150"/>
                    <a:pt x="4777740" y="50800"/>
                  </a:cubicBezTo>
                  <a:cubicBezTo>
                    <a:pt x="4366260" y="40640"/>
                    <a:pt x="3641090" y="27940"/>
                    <a:pt x="3147060" y="26670"/>
                  </a:cubicBezTo>
                  <a:cubicBezTo>
                    <a:pt x="2735580" y="25400"/>
                    <a:pt x="2418080" y="31750"/>
                    <a:pt x="2016760" y="39370"/>
                  </a:cubicBezTo>
                  <a:cubicBezTo>
                    <a:pt x="1557020" y="48260"/>
                    <a:pt x="871220" y="67310"/>
                    <a:pt x="541020" y="78740"/>
                  </a:cubicBezTo>
                  <a:cubicBezTo>
                    <a:pt x="373380" y="85090"/>
                    <a:pt x="250190" y="83820"/>
                    <a:pt x="163830" y="95250"/>
                  </a:cubicBezTo>
                  <a:cubicBezTo>
                    <a:pt x="118110" y="101600"/>
                    <a:pt x="78740" y="123190"/>
                    <a:pt x="60960" y="118110"/>
                  </a:cubicBezTo>
                  <a:cubicBezTo>
                    <a:pt x="54610" y="116840"/>
                    <a:pt x="48260" y="110490"/>
                    <a:pt x="48260" y="106680"/>
                  </a:cubicBezTo>
                  <a:cubicBezTo>
                    <a:pt x="48260" y="102870"/>
                    <a:pt x="49530" y="96520"/>
                    <a:pt x="57150" y="92710"/>
                  </a:cubicBezTo>
                  <a:cubicBezTo>
                    <a:pt x="104140" y="67310"/>
                    <a:pt x="454660" y="109220"/>
                    <a:pt x="735330" y="106680"/>
                  </a:cubicBezTo>
                  <a:cubicBezTo>
                    <a:pt x="1197610" y="102870"/>
                    <a:pt x="1993900" y="52070"/>
                    <a:pt x="2567940" y="38100"/>
                  </a:cubicBezTo>
                  <a:cubicBezTo>
                    <a:pt x="3077210" y="25400"/>
                    <a:pt x="3556000" y="22860"/>
                    <a:pt x="4008120" y="21590"/>
                  </a:cubicBezTo>
                  <a:cubicBezTo>
                    <a:pt x="4411980" y="20320"/>
                    <a:pt x="4738370" y="22860"/>
                    <a:pt x="5152390" y="30480"/>
                  </a:cubicBezTo>
                  <a:cubicBezTo>
                    <a:pt x="5642610" y="39370"/>
                    <a:pt x="6680200" y="34290"/>
                    <a:pt x="6760210" y="76200"/>
                  </a:cubicBezTo>
                  <a:cubicBezTo>
                    <a:pt x="6769100" y="80010"/>
                    <a:pt x="6771640" y="86360"/>
                    <a:pt x="6770370" y="90170"/>
                  </a:cubicBezTo>
                  <a:cubicBezTo>
                    <a:pt x="6770370" y="93980"/>
                    <a:pt x="6765290" y="97790"/>
                    <a:pt x="6756400" y="100330"/>
                  </a:cubicBezTo>
                  <a:cubicBezTo>
                    <a:pt x="6718300" y="110490"/>
                    <a:pt x="6441440" y="88900"/>
                    <a:pt x="6405880" y="69850"/>
                  </a:cubicBezTo>
                  <a:cubicBezTo>
                    <a:pt x="6398260" y="64770"/>
                    <a:pt x="6393180" y="59690"/>
                    <a:pt x="6394450" y="54610"/>
                  </a:cubicBezTo>
                  <a:cubicBezTo>
                    <a:pt x="6395720" y="50800"/>
                    <a:pt x="6404610" y="43180"/>
                    <a:pt x="6409690" y="43180"/>
                  </a:cubicBezTo>
                  <a:cubicBezTo>
                    <a:pt x="6413500" y="43180"/>
                    <a:pt x="6421120" y="52070"/>
                    <a:pt x="6421120" y="55880"/>
                  </a:cubicBezTo>
                  <a:cubicBezTo>
                    <a:pt x="6421120" y="60960"/>
                    <a:pt x="6413500" y="69850"/>
                    <a:pt x="6408420" y="69850"/>
                  </a:cubicBezTo>
                  <a:cubicBezTo>
                    <a:pt x="6404610" y="69850"/>
                    <a:pt x="6395720" y="64770"/>
                    <a:pt x="6394450" y="60960"/>
                  </a:cubicBezTo>
                  <a:cubicBezTo>
                    <a:pt x="6393180" y="55880"/>
                    <a:pt x="6400800" y="46990"/>
                    <a:pt x="6408420" y="43180"/>
                  </a:cubicBezTo>
                  <a:cubicBezTo>
                    <a:pt x="6424930" y="35560"/>
                    <a:pt x="6461760" y="46990"/>
                    <a:pt x="6499860" y="50800"/>
                  </a:cubicBezTo>
                  <a:cubicBezTo>
                    <a:pt x="6564630" y="57150"/>
                    <a:pt x="6732270" y="62230"/>
                    <a:pt x="6760210" y="76200"/>
                  </a:cubicBezTo>
                  <a:cubicBezTo>
                    <a:pt x="6766560" y="80010"/>
                    <a:pt x="6770370" y="83820"/>
                    <a:pt x="6770370" y="87630"/>
                  </a:cubicBezTo>
                  <a:cubicBezTo>
                    <a:pt x="6770370" y="91440"/>
                    <a:pt x="6767830" y="96520"/>
                    <a:pt x="6760210" y="100330"/>
                  </a:cubicBezTo>
                  <a:cubicBezTo>
                    <a:pt x="6680200" y="137160"/>
                    <a:pt x="5642610" y="64770"/>
                    <a:pt x="5152390" y="55880"/>
                  </a:cubicBezTo>
                  <a:cubicBezTo>
                    <a:pt x="4738370" y="48260"/>
                    <a:pt x="4411980" y="45720"/>
                    <a:pt x="4008120" y="46990"/>
                  </a:cubicBezTo>
                  <a:cubicBezTo>
                    <a:pt x="3556000" y="48260"/>
                    <a:pt x="3077210" y="50800"/>
                    <a:pt x="2567940" y="63500"/>
                  </a:cubicBezTo>
                  <a:cubicBezTo>
                    <a:pt x="1993900" y="77470"/>
                    <a:pt x="1197610" y="128270"/>
                    <a:pt x="735330" y="132080"/>
                  </a:cubicBezTo>
                  <a:cubicBezTo>
                    <a:pt x="454660" y="134620"/>
                    <a:pt x="107950" y="140970"/>
                    <a:pt x="58420" y="118110"/>
                  </a:cubicBezTo>
                  <a:cubicBezTo>
                    <a:pt x="50800" y="114300"/>
                    <a:pt x="48260" y="110490"/>
                    <a:pt x="48260" y="106680"/>
                  </a:cubicBezTo>
                  <a:cubicBezTo>
                    <a:pt x="48260" y="102870"/>
                    <a:pt x="50800" y="96520"/>
                    <a:pt x="57150" y="92710"/>
                  </a:cubicBezTo>
                  <a:cubicBezTo>
                    <a:pt x="72390" y="82550"/>
                    <a:pt x="105410" y="77470"/>
                    <a:pt x="162560" y="69850"/>
                  </a:cubicBezTo>
                  <a:cubicBezTo>
                    <a:pt x="400050" y="40640"/>
                    <a:pt x="1386840" y="24130"/>
                    <a:pt x="2016760" y="13970"/>
                  </a:cubicBezTo>
                  <a:cubicBezTo>
                    <a:pt x="2669540" y="2540"/>
                    <a:pt x="3409950" y="0"/>
                    <a:pt x="4013200" y="7620"/>
                  </a:cubicBezTo>
                  <a:cubicBezTo>
                    <a:pt x="4513580" y="13970"/>
                    <a:pt x="5053330" y="29210"/>
                    <a:pt x="5384800" y="45720"/>
                  </a:cubicBezTo>
                  <a:cubicBezTo>
                    <a:pt x="5572760" y="54610"/>
                    <a:pt x="5698490" y="64770"/>
                    <a:pt x="5828030" y="76200"/>
                  </a:cubicBezTo>
                  <a:cubicBezTo>
                    <a:pt x="5929630" y="85090"/>
                    <a:pt x="6070600" y="88900"/>
                    <a:pt x="6099810" y="106680"/>
                  </a:cubicBezTo>
                  <a:cubicBezTo>
                    <a:pt x="6107430" y="111760"/>
                    <a:pt x="6111240" y="116840"/>
                    <a:pt x="6109970" y="121920"/>
                  </a:cubicBezTo>
                  <a:cubicBezTo>
                    <a:pt x="6107430" y="130810"/>
                    <a:pt x="6088380" y="142240"/>
                    <a:pt x="6056630" y="149860"/>
                  </a:cubicBezTo>
                  <a:cubicBezTo>
                    <a:pt x="5896610" y="189230"/>
                    <a:pt x="5039360" y="149860"/>
                    <a:pt x="4516120" y="160020"/>
                  </a:cubicBezTo>
                  <a:cubicBezTo>
                    <a:pt x="3971290" y="170180"/>
                    <a:pt x="3323590" y="194310"/>
                    <a:pt x="2849880" y="213360"/>
                  </a:cubicBezTo>
                  <a:cubicBezTo>
                    <a:pt x="2496820" y="228600"/>
                    <a:pt x="2270760" y="238760"/>
                    <a:pt x="1926590" y="260350"/>
                  </a:cubicBezTo>
                  <a:cubicBezTo>
                    <a:pt x="1489710" y="288290"/>
                    <a:pt x="758190" y="354330"/>
                    <a:pt x="443230" y="372110"/>
                  </a:cubicBezTo>
                  <a:cubicBezTo>
                    <a:pt x="295910" y="381000"/>
                    <a:pt x="196850" y="386080"/>
                    <a:pt x="118110" y="384810"/>
                  </a:cubicBezTo>
                  <a:cubicBezTo>
                    <a:pt x="72390" y="383540"/>
                    <a:pt x="27940" y="384810"/>
                    <a:pt x="11430" y="377190"/>
                  </a:cubicBezTo>
                  <a:cubicBezTo>
                    <a:pt x="5080" y="374650"/>
                    <a:pt x="0" y="370840"/>
                    <a:pt x="0" y="367030"/>
                  </a:cubicBezTo>
                  <a:cubicBezTo>
                    <a:pt x="0" y="363220"/>
                    <a:pt x="2540" y="356870"/>
                    <a:pt x="11430" y="351790"/>
                  </a:cubicBezTo>
                  <a:cubicBezTo>
                    <a:pt x="59690" y="323850"/>
                    <a:pt x="403860" y="306070"/>
                    <a:pt x="604520" y="287020"/>
                  </a:cubicBezTo>
                  <a:cubicBezTo>
                    <a:pt x="810260" y="267970"/>
                    <a:pt x="1009650" y="255270"/>
                    <a:pt x="1233170" y="238760"/>
                  </a:cubicBezTo>
                  <a:cubicBezTo>
                    <a:pt x="1489710" y="219710"/>
                    <a:pt x="1718310" y="203200"/>
                    <a:pt x="2057400" y="182880"/>
                  </a:cubicBezTo>
                  <a:cubicBezTo>
                    <a:pt x="2606040" y="151130"/>
                    <a:pt x="3563620" y="92710"/>
                    <a:pt x="4212590" y="78740"/>
                  </a:cubicBezTo>
                  <a:cubicBezTo>
                    <a:pt x="4747260" y="67310"/>
                    <a:pt x="5323840" y="76200"/>
                    <a:pt x="5675630" y="88900"/>
                  </a:cubicBezTo>
                  <a:cubicBezTo>
                    <a:pt x="5875020" y="96520"/>
                    <a:pt x="6008370" y="106680"/>
                    <a:pt x="6144260" y="119380"/>
                  </a:cubicBezTo>
                  <a:cubicBezTo>
                    <a:pt x="6249670" y="129540"/>
                    <a:pt x="6362700" y="133350"/>
                    <a:pt x="6422390" y="153670"/>
                  </a:cubicBezTo>
                  <a:cubicBezTo>
                    <a:pt x="6454140" y="165100"/>
                    <a:pt x="6482080" y="181610"/>
                    <a:pt x="6489700" y="194310"/>
                  </a:cubicBezTo>
                  <a:cubicBezTo>
                    <a:pt x="6493510" y="200660"/>
                    <a:pt x="6496050" y="207010"/>
                    <a:pt x="6489700" y="213360"/>
                  </a:cubicBezTo>
                  <a:cubicBezTo>
                    <a:pt x="6409690" y="292100"/>
                    <a:pt x="4028440" y="148590"/>
                    <a:pt x="2984500" y="134620"/>
                  </a:cubicBezTo>
                  <a:cubicBezTo>
                    <a:pt x="2139950" y="123190"/>
                    <a:pt x="1054100" y="138430"/>
                    <a:pt x="694690" y="124460"/>
                  </a:cubicBezTo>
                  <a:cubicBezTo>
                    <a:pt x="584200" y="120650"/>
                    <a:pt x="502920" y="125730"/>
                    <a:pt x="477520" y="109220"/>
                  </a:cubicBezTo>
                  <a:cubicBezTo>
                    <a:pt x="469900" y="104140"/>
                    <a:pt x="466090" y="95250"/>
                    <a:pt x="467360" y="90170"/>
                  </a:cubicBezTo>
                  <a:cubicBezTo>
                    <a:pt x="468630" y="85090"/>
                    <a:pt x="483870" y="77470"/>
                    <a:pt x="483870" y="77470"/>
                  </a:cubicBezTo>
                </a:path>
              </a:pathLst>
            </a:custGeom>
            <a:solidFill>
              <a:srgbClr val="EA90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601522" y="0"/>
            <a:ext cx="9608714" cy="10287000"/>
            <a:chOff x="0" y="0"/>
            <a:chExt cx="5933440" cy="6352286"/>
          </a:xfrm>
        </p:grpSpPr>
        <p:sp>
          <p:nvSpPr>
            <p:cNvPr id="9" name="Freeform 9"/>
            <p:cNvSpPr/>
            <p:nvPr/>
          </p:nvSpPr>
          <p:spPr>
            <a:xfrm>
              <a:off x="-130429" y="-589915"/>
              <a:ext cx="6274054" cy="7025767"/>
            </a:xfrm>
            <a:custGeom>
              <a:avLst/>
              <a:gdLst/>
              <a:ahLst/>
              <a:cxnLst/>
              <a:rect l="l" t="t" r="r" b="b"/>
              <a:pathLst>
                <a:path w="6274054" h="7025767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74021" y="204018"/>
            <a:ext cx="8069144" cy="1404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35"/>
              </a:lnSpc>
            </a:pPr>
            <a:r>
              <a:rPr lang="en-US" sz="9426" b="1" dirty="0">
                <a:solidFill>
                  <a:srgbClr val="26425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ĐẶT VẤN ĐỀ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3865" y="1551170"/>
            <a:ext cx="5486950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Giới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thiệu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bài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toán</a:t>
            </a:r>
            <a:endParaRPr lang="en-US" sz="4400" b="1" dirty="0">
              <a:solidFill>
                <a:srgbClr val="264250"/>
              </a:solidFill>
              <a:latin typeface="Asap Bold"/>
              <a:ea typeface="Asap Bold"/>
              <a:cs typeface="Asap Bold"/>
              <a:sym typeface="Asap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35881" y="7993745"/>
            <a:ext cx="5123419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7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BẰNG CÁCH NÓI CỦA RIÊNG BẠN,</a:t>
            </a:r>
          </a:p>
          <a:p>
            <a:pPr marL="0" lvl="0" indent="0" algn="ctr">
              <a:lnSpc>
                <a:spcPts val="347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HÃY ĐƯA RA ĐỊNH NGHĨA CỦA</a:t>
            </a:r>
          </a:p>
          <a:p>
            <a:pPr marL="0" lvl="0" indent="0" algn="ctr">
              <a:lnSpc>
                <a:spcPts val="347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TỪ "HIỆN THỰC".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990600" y="5386328"/>
            <a:ext cx="8554884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Bài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toán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xử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lý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dữ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liệu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lớn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7505" y="2353374"/>
            <a:ext cx="10675611" cy="2649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Công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việc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cạnh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tranh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nhiều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nền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tảng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tuyển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dụng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trực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tuyến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Lượng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lớn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mô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tả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công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việc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	-&gt; Khai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giúp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đưa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ra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được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nhiều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insight,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phân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tích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	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33865" y="6139864"/>
            <a:ext cx="10554569" cy="3898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•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Khối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lượng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lớn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: 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Rất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nhiều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bản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tin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tuyển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dụng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sinh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ra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mỗi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ngày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•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Tính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dạng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của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: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Nhiều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công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ty,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vị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ngôn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ngữ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•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Tốc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độ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: Cung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cấp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thông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tin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nhanh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chóng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phát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hiện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xu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hướng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kịp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thời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•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Tính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chính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giá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trị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của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thô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cần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làm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sạch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chuẩn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hóa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để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đưa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ra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phân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tích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trực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quan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hóa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493491" y="0"/>
            <a:ext cx="9608714" cy="10287000"/>
            <a:chOff x="0" y="0"/>
            <a:chExt cx="5933440" cy="6352286"/>
          </a:xfrm>
        </p:grpSpPr>
        <p:sp>
          <p:nvSpPr>
            <p:cNvPr id="17" name="Freeform 17"/>
            <p:cNvSpPr/>
            <p:nvPr/>
          </p:nvSpPr>
          <p:spPr>
            <a:xfrm>
              <a:off x="-130429" y="-589915"/>
              <a:ext cx="6274054" cy="7025767"/>
            </a:xfrm>
            <a:custGeom>
              <a:avLst/>
              <a:gdLst/>
              <a:ahLst/>
              <a:cxnLst/>
              <a:rect l="l" t="t" r="r" b="b"/>
              <a:pathLst>
                <a:path w="6274054" h="7025767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blipFill>
              <a:blip r:embed="rId5"/>
              <a:stretch>
                <a:fillRect l="-45075" r="-450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436545">
            <a:off x="7220675" y="8765153"/>
            <a:ext cx="6761693" cy="1724232"/>
          </a:xfrm>
          <a:custGeom>
            <a:avLst/>
            <a:gdLst/>
            <a:ahLst/>
            <a:cxnLst/>
            <a:rect l="l" t="t" r="r" b="b"/>
            <a:pathLst>
              <a:path w="6761693" h="1724232">
                <a:moveTo>
                  <a:pt x="0" y="0"/>
                </a:moveTo>
                <a:lnTo>
                  <a:pt x="6761693" y="0"/>
                </a:lnTo>
                <a:lnTo>
                  <a:pt x="6761693" y="1724232"/>
                </a:lnTo>
                <a:lnTo>
                  <a:pt x="0" y="1724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-10800000">
            <a:off x="-4090825" y="62833"/>
            <a:ext cx="9608714" cy="10287000"/>
            <a:chOff x="0" y="0"/>
            <a:chExt cx="5933440" cy="6352286"/>
          </a:xfrm>
        </p:grpSpPr>
        <p:sp>
          <p:nvSpPr>
            <p:cNvPr id="5" name="Freeform 5"/>
            <p:cNvSpPr/>
            <p:nvPr/>
          </p:nvSpPr>
          <p:spPr>
            <a:xfrm flipH="1" flipV="1">
              <a:off x="-210211" y="-83741"/>
              <a:ext cx="6274054" cy="7025767"/>
            </a:xfrm>
            <a:custGeom>
              <a:avLst/>
              <a:gdLst/>
              <a:ahLst/>
              <a:cxnLst/>
              <a:rect l="l" t="t" r="r" b="b"/>
              <a:pathLst>
                <a:path w="6274054" h="7025767">
                  <a:moveTo>
                    <a:pt x="228981" y="101854"/>
                  </a:moveTo>
                  <a:cubicBezTo>
                    <a:pt x="1732661" y="79757"/>
                    <a:pt x="3332734" y="100839"/>
                    <a:pt x="4828413" y="91821"/>
                  </a:cubicBezTo>
                  <a:cubicBezTo>
                    <a:pt x="5141468" y="99060"/>
                    <a:pt x="5479923" y="78359"/>
                    <a:pt x="5806313" y="91059"/>
                  </a:cubicBezTo>
                  <a:cubicBezTo>
                    <a:pt x="5879719" y="98806"/>
                    <a:pt x="6274054" y="0"/>
                    <a:pt x="6021070" y="346202"/>
                  </a:cubicBezTo>
                  <a:cubicBezTo>
                    <a:pt x="5930265" y="401701"/>
                    <a:pt x="6033770" y="497840"/>
                    <a:pt x="6002909" y="585470"/>
                  </a:cubicBezTo>
                  <a:cubicBezTo>
                    <a:pt x="5888990" y="699770"/>
                    <a:pt x="6020689" y="871347"/>
                    <a:pt x="6093968" y="1045083"/>
                  </a:cubicBezTo>
                  <a:cubicBezTo>
                    <a:pt x="6100064" y="1189482"/>
                    <a:pt x="5980811" y="1305687"/>
                    <a:pt x="6054344" y="1459484"/>
                  </a:cubicBezTo>
                  <a:cubicBezTo>
                    <a:pt x="6047613" y="1532509"/>
                    <a:pt x="6051550" y="1660906"/>
                    <a:pt x="6119241" y="1722247"/>
                  </a:cubicBezTo>
                  <a:cubicBezTo>
                    <a:pt x="6213094" y="1772920"/>
                    <a:pt x="6004052" y="1927860"/>
                    <a:pt x="6032500" y="2066798"/>
                  </a:cubicBezTo>
                  <a:cubicBezTo>
                    <a:pt x="6024118" y="2194814"/>
                    <a:pt x="6034278" y="2343151"/>
                    <a:pt x="6059805" y="2494534"/>
                  </a:cubicBezTo>
                  <a:cubicBezTo>
                    <a:pt x="6053328" y="2546477"/>
                    <a:pt x="6024753" y="2594229"/>
                    <a:pt x="6036056" y="2644140"/>
                  </a:cubicBezTo>
                  <a:cubicBezTo>
                    <a:pt x="6032246" y="2716911"/>
                    <a:pt x="5939917" y="2789682"/>
                    <a:pt x="6007989" y="2850642"/>
                  </a:cubicBezTo>
                  <a:cubicBezTo>
                    <a:pt x="6019800" y="2860929"/>
                    <a:pt x="6006084" y="2878328"/>
                    <a:pt x="5991225" y="2896997"/>
                  </a:cubicBezTo>
                  <a:cubicBezTo>
                    <a:pt x="6001766" y="2906649"/>
                    <a:pt x="6088253" y="3050032"/>
                    <a:pt x="6050153" y="3108960"/>
                  </a:cubicBezTo>
                  <a:cubicBezTo>
                    <a:pt x="6052312" y="3172588"/>
                    <a:pt x="5976112" y="3165221"/>
                    <a:pt x="6049899" y="3304032"/>
                  </a:cubicBezTo>
                  <a:cubicBezTo>
                    <a:pt x="6098921" y="3317748"/>
                    <a:pt x="5942584" y="3488055"/>
                    <a:pt x="5875655" y="3615182"/>
                  </a:cubicBezTo>
                  <a:cubicBezTo>
                    <a:pt x="5895213" y="3687572"/>
                    <a:pt x="5845556" y="3749675"/>
                    <a:pt x="5824601" y="3822827"/>
                  </a:cubicBezTo>
                  <a:cubicBezTo>
                    <a:pt x="5802249" y="3929254"/>
                    <a:pt x="5824855" y="3994532"/>
                    <a:pt x="5708904" y="4089654"/>
                  </a:cubicBezTo>
                  <a:cubicBezTo>
                    <a:pt x="5674868" y="4163314"/>
                    <a:pt x="5761101" y="4247134"/>
                    <a:pt x="5717921" y="4359529"/>
                  </a:cubicBezTo>
                  <a:cubicBezTo>
                    <a:pt x="5736717" y="4374642"/>
                    <a:pt x="5683758" y="4391660"/>
                    <a:pt x="5717794" y="4417314"/>
                  </a:cubicBezTo>
                  <a:cubicBezTo>
                    <a:pt x="5732907" y="4437635"/>
                    <a:pt x="5763260" y="4433444"/>
                    <a:pt x="5733796" y="4475861"/>
                  </a:cubicBezTo>
                  <a:cubicBezTo>
                    <a:pt x="5744337" y="4492879"/>
                    <a:pt x="5699760" y="4615180"/>
                    <a:pt x="5723382" y="4703699"/>
                  </a:cubicBezTo>
                  <a:cubicBezTo>
                    <a:pt x="5727446" y="4714367"/>
                    <a:pt x="5660644" y="4752341"/>
                    <a:pt x="5687187" y="4778502"/>
                  </a:cubicBezTo>
                  <a:cubicBezTo>
                    <a:pt x="5657215" y="4839335"/>
                    <a:pt x="5755259" y="4875785"/>
                    <a:pt x="5672201" y="5014977"/>
                  </a:cubicBezTo>
                  <a:cubicBezTo>
                    <a:pt x="5720207" y="5049648"/>
                    <a:pt x="5702554" y="5091049"/>
                    <a:pt x="5706745" y="5131690"/>
                  </a:cubicBezTo>
                  <a:cubicBezTo>
                    <a:pt x="5650738" y="5197730"/>
                    <a:pt x="5628513" y="5336287"/>
                    <a:pt x="5503672" y="5584572"/>
                  </a:cubicBezTo>
                  <a:cubicBezTo>
                    <a:pt x="5437632" y="5670931"/>
                    <a:pt x="5445760" y="5800726"/>
                    <a:pt x="5361305" y="6020690"/>
                  </a:cubicBezTo>
                  <a:cubicBezTo>
                    <a:pt x="5387340" y="6048756"/>
                    <a:pt x="5251577" y="6038978"/>
                    <a:pt x="5159756" y="6218937"/>
                  </a:cubicBezTo>
                  <a:cubicBezTo>
                    <a:pt x="5175250" y="6286882"/>
                    <a:pt x="5072761" y="6349747"/>
                    <a:pt x="5116068" y="6426201"/>
                  </a:cubicBezTo>
                  <a:cubicBezTo>
                    <a:pt x="4703826" y="6416549"/>
                    <a:pt x="4202938" y="6426963"/>
                    <a:pt x="3701288" y="6424169"/>
                  </a:cubicBezTo>
                  <a:cubicBezTo>
                    <a:pt x="2687066" y="6420486"/>
                    <a:pt x="1745869" y="6423026"/>
                    <a:pt x="745236" y="6423915"/>
                  </a:cubicBezTo>
                  <a:cubicBezTo>
                    <a:pt x="0" y="6332348"/>
                    <a:pt x="273304" y="7025767"/>
                    <a:pt x="210185" y="4141344"/>
                  </a:cubicBezTo>
                  <a:cubicBezTo>
                    <a:pt x="244221" y="2825369"/>
                    <a:pt x="190500" y="1346073"/>
                    <a:pt x="228981" y="10185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rot="5468092">
            <a:off x="-1149331" y="-3927041"/>
            <a:ext cx="18246651" cy="17470242"/>
          </a:xfrm>
          <a:custGeom>
            <a:avLst/>
            <a:gdLst/>
            <a:ahLst/>
            <a:cxnLst/>
            <a:rect l="l" t="t" r="r" b="b"/>
            <a:pathLst>
              <a:path w="18246651" h="17470242">
                <a:moveTo>
                  <a:pt x="0" y="0"/>
                </a:moveTo>
                <a:lnTo>
                  <a:pt x="18246651" y="0"/>
                </a:lnTo>
                <a:lnTo>
                  <a:pt x="18246651" y="17470243"/>
                </a:lnTo>
                <a:lnTo>
                  <a:pt x="0" y="174702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270" t="-4952" r="-2027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 rot="7701872">
            <a:off x="-208740" y="7575879"/>
            <a:ext cx="2034540" cy="4654868"/>
            <a:chOff x="0" y="0"/>
            <a:chExt cx="2712720" cy="6206490"/>
          </a:xfrm>
        </p:grpSpPr>
        <p:grpSp>
          <p:nvGrpSpPr>
            <p:cNvPr id="8" name="Group 8"/>
            <p:cNvGrpSpPr/>
            <p:nvPr/>
          </p:nvGrpSpPr>
          <p:grpSpPr>
            <a:xfrm>
              <a:off x="1878330" y="0"/>
              <a:ext cx="834390" cy="594360"/>
              <a:chOff x="0" y="0"/>
              <a:chExt cx="834390" cy="59436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49530" y="46990"/>
                <a:ext cx="737870" cy="497840"/>
              </a:xfrm>
              <a:custGeom>
                <a:avLst/>
                <a:gdLst/>
                <a:ahLst/>
                <a:cxnLst/>
                <a:rect l="l" t="t" r="r" b="b"/>
                <a:pathLst>
                  <a:path w="737870" h="497840">
                    <a:moveTo>
                      <a:pt x="693420" y="139700"/>
                    </a:moveTo>
                    <a:cubicBezTo>
                      <a:pt x="342900" y="308610"/>
                      <a:pt x="177800" y="464820"/>
                      <a:pt x="105410" y="487680"/>
                    </a:cubicBezTo>
                    <a:cubicBezTo>
                      <a:pt x="76200" y="496570"/>
                      <a:pt x="55880" y="496570"/>
                      <a:pt x="39370" y="488950"/>
                    </a:cubicBezTo>
                    <a:cubicBezTo>
                      <a:pt x="25400" y="482600"/>
                      <a:pt x="13970" y="468630"/>
                      <a:pt x="7620" y="455930"/>
                    </a:cubicBezTo>
                    <a:cubicBezTo>
                      <a:pt x="1270" y="443230"/>
                      <a:pt x="0" y="425450"/>
                      <a:pt x="2540" y="411480"/>
                    </a:cubicBezTo>
                    <a:cubicBezTo>
                      <a:pt x="5080" y="397510"/>
                      <a:pt x="12700" y="381000"/>
                      <a:pt x="25400" y="372110"/>
                    </a:cubicBezTo>
                    <a:cubicBezTo>
                      <a:pt x="40640" y="361950"/>
                      <a:pt x="72390" y="354330"/>
                      <a:pt x="90170" y="358140"/>
                    </a:cubicBezTo>
                    <a:cubicBezTo>
                      <a:pt x="105410" y="360680"/>
                      <a:pt x="118110" y="370840"/>
                      <a:pt x="127000" y="382270"/>
                    </a:cubicBezTo>
                    <a:cubicBezTo>
                      <a:pt x="135890" y="393700"/>
                      <a:pt x="143510" y="408940"/>
                      <a:pt x="142240" y="424180"/>
                    </a:cubicBezTo>
                    <a:cubicBezTo>
                      <a:pt x="140970" y="441960"/>
                      <a:pt x="125730" y="472440"/>
                      <a:pt x="111760" y="483870"/>
                    </a:cubicBezTo>
                    <a:cubicBezTo>
                      <a:pt x="100330" y="494030"/>
                      <a:pt x="83820" y="497840"/>
                      <a:pt x="68580" y="496570"/>
                    </a:cubicBezTo>
                    <a:cubicBezTo>
                      <a:pt x="50800" y="494030"/>
                      <a:pt x="22860" y="478790"/>
                      <a:pt x="11430" y="463550"/>
                    </a:cubicBezTo>
                    <a:cubicBezTo>
                      <a:pt x="2540" y="450850"/>
                      <a:pt x="0" y="433070"/>
                      <a:pt x="1270" y="419100"/>
                    </a:cubicBezTo>
                    <a:cubicBezTo>
                      <a:pt x="2540" y="405130"/>
                      <a:pt x="7620" y="393700"/>
                      <a:pt x="20320" y="378460"/>
                    </a:cubicBezTo>
                    <a:cubicBezTo>
                      <a:pt x="52070" y="340360"/>
                      <a:pt x="154940" y="281940"/>
                      <a:pt x="240030" y="228600"/>
                    </a:cubicBezTo>
                    <a:cubicBezTo>
                      <a:pt x="350520" y="160020"/>
                      <a:pt x="561340" y="31750"/>
                      <a:pt x="631190" y="8890"/>
                    </a:cubicBezTo>
                    <a:cubicBezTo>
                      <a:pt x="655320" y="1270"/>
                      <a:pt x="666750" y="0"/>
                      <a:pt x="681990" y="3810"/>
                    </a:cubicBezTo>
                    <a:cubicBezTo>
                      <a:pt x="697230" y="7620"/>
                      <a:pt x="715010" y="21590"/>
                      <a:pt x="723900" y="35560"/>
                    </a:cubicBezTo>
                    <a:cubicBezTo>
                      <a:pt x="732790" y="49530"/>
                      <a:pt x="737870" y="69850"/>
                      <a:pt x="734060" y="86360"/>
                    </a:cubicBezTo>
                    <a:cubicBezTo>
                      <a:pt x="730250" y="105410"/>
                      <a:pt x="693420" y="139700"/>
                      <a:pt x="693420" y="139700"/>
                    </a:cubicBezTo>
                  </a:path>
                </a:pathLst>
              </a:custGeom>
              <a:solidFill>
                <a:srgbClr val="5D414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071880" y="882650"/>
              <a:ext cx="584200" cy="635000"/>
              <a:chOff x="0" y="0"/>
              <a:chExt cx="584200" cy="635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48260" y="50800"/>
                <a:ext cx="487680" cy="534670"/>
              </a:xfrm>
              <a:custGeom>
                <a:avLst/>
                <a:gdLst/>
                <a:ahLst/>
                <a:cxnLst/>
                <a:rect l="l" t="t" r="r" b="b"/>
                <a:pathLst>
                  <a:path w="487680" h="534670">
                    <a:moveTo>
                      <a:pt x="458470" y="127000"/>
                    </a:moveTo>
                    <a:cubicBezTo>
                      <a:pt x="317500" y="229870"/>
                      <a:pt x="297180" y="251460"/>
                      <a:pt x="267970" y="287020"/>
                    </a:cubicBezTo>
                    <a:cubicBezTo>
                      <a:pt x="222250" y="342900"/>
                      <a:pt x="149860" y="483870"/>
                      <a:pt x="111760" y="515620"/>
                    </a:cubicBezTo>
                    <a:cubicBezTo>
                      <a:pt x="96520" y="528320"/>
                      <a:pt x="87630" y="533400"/>
                      <a:pt x="73660" y="533400"/>
                    </a:cubicBezTo>
                    <a:cubicBezTo>
                      <a:pt x="57150" y="533400"/>
                      <a:pt x="29210" y="521970"/>
                      <a:pt x="17780" y="510540"/>
                    </a:cubicBezTo>
                    <a:cubicBezTo>
                      <a:pt x="7620" y="500380"/>
                      <a:pt x="2540" y="483870"/>
                      <a:pt x="2540" y="471170"/>
                    </a:cubicBezTo>
                    <a:cubicBezTo>
                      <a:pt x="2540" y="458470"/>
                      <a:pt x="5080" y="441960"/>
                      <a:pt x="13970" y="431800"/>
                    </a:cubicBezTo>
                    <a:cubicBezTo>
                      <a:pt x="24130" y="419100"/>
                      <a:pt x="52070" y="405130"/>
                      <a:pt x="68580" y="403860"/>
                    </a:cubicBezTo>
                    <a:cubicBezTo>
                      <a:pt x="82550" y="402590"/>
                      <a:pt x="97790" y="408940"/>
                      <a:pt x="107950" y="416560"/>
                    </a:cubicBezTo>
                    <a:cubicBezTo>
                      <a:pt x="118110" y="424180"/>
                      <a:pt x="128270" y="438150"/>
                      <a:pt x="130810" y="452120"/>
                    </a:cubicBezTo>
                    <a:cubicBezTo>
                      <a:pt x="133350" y="468630"/>
                      <a:pt x="127000" y="496570"/>
                      <a:pt x="116840" y="510540"/>
                    </a:cubicBezTo>
                    <a:cubicBezTo>
                      <a:pt x="109220" y="521970"/>
                      <a:pt x="93980" y="529590"/>
                      <a:pt x="81280" y="532130"/>
                    </a:cubicBezTo>
                    <a:cubicBezTo>
                      <a:pt x="68580" y="534670"/>
                      <a:pt x="52070" y="534670"/>
                      <a:pt x="39370" y="527050"/>
                    </a:cubicBezTo>
                    <a:cubicBezTo>
                      <a:pt x="25400" y="518160"/>
                      <a:pt x="7620" y="495300"/>
                      <a:pt x="3810" y="478790"/>
                    </a:cubicBezTo>
                    <a:cubicBezTo>
                      <a:pt x="0" y="464820"/>
                      <a:pt x="5080" y="452120"/>
                      <a:pt x="10160" y="436880"/>
                    </a:cubicBezTo>
                    <a:cubicBezTo>
                      <a:pt x="17780" y="414020"/>
                      <a:pt x="33020" y="391160"/>
                      <a:pt x="55880" y="358140"/>
                    </a:cubicBezTo>
                    <a:cubicBezTo>
                      <a:pt x="99060" y="295910"/>
                      <a:pt x="208280" y="162560"/>
                      <a:pt x="269240" y="101600"/>
                    </a:cubicBezTo>
                    <a:cubicBezTo>
                      <a:pt x="307340" y="63500"/>
                      <a:pt x="342900" y="31750"/>
                      <a:pt x="372110" y="15240"/>
                    </a:cubicBezTo>
                    <a:cubicBezTo>
                      <a:pt x="389890" y="5080"/>
                      <a:pt x="406400" y="0"/>
                      <a:pt x="420370" y="0"/>
                    </a:cubicBezTo>
                    <a:cubicBezTo>
                      <a:pt x="431800" y="0"/>
                      <a:pt x="441960" y="3810"/>
                      <a:pt x="452120" y="10160"/>
                    </a:cubicBezTo>
                    <a:cubicBezTo>
                      <a:pt x="463550" y="19050"/>
                      <a:pt x="477520" y="36830"/>
                      <a:pt x="482600" y="50800"/>
                    </a:cubicBezTo>
                    <a:cubicBezTo>
                      <a:pt x="486410" y="62230"/>
                      <a:pt x="487680" y="73660"/>
                      <a:pt x="485140" y="85090"/>
                    </a:cubicBezTo>
                    <a:cubicBezTo>
                      <a:pt x="481330" y="99060"/>
                      <a:pt x="458470" y="127000"/>
                      <a:pt x="458470" y="127000"/>
                    </a:cubicBezTo>
                  </a:path>
                </a:pathLst>
              </a:custGeom>
              <a:solidFill>
                <a:srgbClr val="5D414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398780" y="1967230"/>
              <a:ext cx="457200" cy="699770"/>
              <a:chOff x="0" y="0"/>
              <a:chExt cx="457200" cy="69977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46990" y="46990"/>
                <a:ext cx="364490" cy="604520"/>
              </a:xfrm>
              <a:custGeom>
                <a:avLst/>
                <a:gdLst/>
                <a:ahLst/>
                <a:cxnLst/>
                <a:rect l="l" t="t" r="r" b="b"/>
                <a:pathLst>
                  <a:path w="364490" h="604520">
                    <a:moveTo>
                      <a:pt x="358140" y="100330"/>
                    </a:moveTo>
                    <a:cubicBezTo>
                      <a:pt x="102870" y="596900"/>
                      <a:pt x="92710" y="599440"/>
                      <a:pt x="80010" y="601980"/>
                    </a:cubicBezTo>
                    <a:cubicBezTo>
                      <a:pt x="67310" y="604520"/>
                      <a:pt x="50800" y="603250"/>
                      <a:pt x="39370" y="596900"/>
                    </a:cubicBezTo>
                    <a:cubicBezTo>
                      <a:pt x="27940" y="590550"/>
                      <a:pt x="16510" y="577850"/>
                      <a:pt x="10160" y="566420"/>
                    </a:cubicBezTo>
                    <a:cubicBezTo>
                      <a:pt x="3810" y="553720"/>
                      <a:pt x="0" y="538480"/>
                      <a:pt x="3810" y="524510"/>
                    </a:cubicBezTo>
                    <a:cubicBezTo>
                      <a:pt x="8890" y="508000"/>
                      <a:pt x="26670" y="483870"/>
                      <a:pt x="43180" y="477520"/>
                    </a:cubicBezTo>
                    <a:cubicBezTo>
                      <a:pt x="59690" y="471170"/>
                      <a:pt x="88900" y="474980"/>
                      <a:pt x="104140" y="482600"/>
                    </a:cubicBezTo>
                    <a:cubicBezTo>
                      <a:pt x="116840" y="488950"/>
                      <a:pt x="127000" y="502920"/>
                      <a:pt x="130810" y="515620"/>
                    </a:cubicBezTo>
                    <a:cubicBezTo>
                      <a:pt x="134620" y="528320"/>
                      <a:pt x="134620" y="544830"/>
                      <a:pt x="130810" y="557530"/>
                    </a:cubicBezTo>
                    <a:cubicBezTo>
                      <a:pt x="127000" y="570230"/>
                      <a:pt x="118110" y="584200"/>
                      <a:pt x="106680" y="591820"/>
                    </a:cubicBezTo>
                    <a:cubicBezTo>
                      <a:pt x="92710" y="600710"/>
                      <a:pt x="62230" y="604520"/>
                      <a:pt x="45720" y="599440"/>
                    </a:cubicBezTo>
                    <a:cubicBezTo>
                      <a:pt x="31750" y="595630"/>
                      <a:pt x="19050" y="584200"/>
                      <a:pt x="12700" y="572770"/>
                    </a:cubicBezTo>
                    <a:cubicBezTo>
                      <a:pt x="6350" y="561340"/>
                      <a:pt x="1270" y="551180"/>
                      <a:pt x="3810" y="532130"/>
                    </a:cubicBezTo>
                    <a:cubicBezTo>
                      <a:pt x="10160" y="483870"/>
                      <a:pt x="93980" y="372110"/>
                      <a:pt x="132080" y="288290"/>
                    </a:cubicBezTo>
                    <a:cubicBezTo>
                      <a:pt x="170180" y="204470"/>
                      <a:pt x="199390" y="72390"/>
                      <a:pt x="232410" y="31750"/>
                    </a:cubicBezTo>
                    <a:cubicBezTo>
                      <a:pt x="246380" y="13970"/>
                      <a:pt x="260350" y="7620"/>
                      <a:pt x="275590" y="3810"/>
                    </a:cubicBezTo>
                    <a:cubicBezTo>
                      <a:pt x="290830" y="0"/>
                      <a:pt x="312420" y="2540"/>
                      <a:pt x="326390" y="10160"/>
                    </a:cubicBezTo>
                    <a:cubicBezTo>
                      <a:pt x="340360" y="17780"/>
                      <a:pt x="354330" y="34290"/>
                      <a:pt x="359410" y="49530"/>
                    </a:cubicBezTo>
                    <a:cubicBezTo>
                      <a:pt x="364490" y="64770"/>
                      <a:pt x="358140" y="100330"/>
                      <a:pt x="358140" y="100330"/>
                    </a:cubicBezTo>
                  </a:path>
                </a:pathLst>
              </a:custGeom>
              <a:solidFill>
                <a:srgbClr val="5D414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23190" y="3148330"/>
              <a:ext cx="292100" cy="734060"/>
              <a:chOff x="0" y="0"/>
              <a:chExt cx="292100" cy="73406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43180" y="49530"/>
                <a:ext cx="198120" cy="637540"/>
              </a:xfrm>
              <a:custGeom>
                <a:avLst/>
                <a:gdLst/>
                <a:ahLst/>
                <a:cxnLst/>
                <a:rect l="l" t="t" r="r" b="b"/>
                <a:pathLst>
                  <a:path w="198120" h="637540">
                    <a:moveTo>
                      <a:pt x="198120" y="86360"/>
                    </a:moveTo>
                    <a:cubicBezTo>
                      <a:pt x="135890" y="429260"/>
                      <a:pt x="149860" y="552450"/>
                      <a:pt x="133350" y="594360"/>
                    </a:cubicBezTo>
                    <a:cubicBezTo>
                      <a:pt x="127000" y="612140"/>
                      <a:pt x="119380" y="619760"/>
                      <a:pt x="106680" y="626110"/>
                    </a:cubicBezTo>
                    <a:cubicBezTo>
                      <a:pt x="91440" y="633730"/>
                      <a:pt x="62230" y="636270"/>
                      <a:pt x="46990" y="631190"/>
                    </a:cubicBezTo>
                    <a:cubicBezTo>
                      <a:pt x="34290" y="626110"/>
                      <a:pt x="22860" y="614680"/>
                      <a:pt x="16510" y="603250"/>
                    </a:cubicBezTo>
                    <a:cubicBezTo>
                      <a:pt x="10160" y="591820"/>
                      <a:pt x="7620" y="575310"/>
                      <a:pt x="8890" y="562610"/>
                    </a:cubicBezTo>
                    <a:cubicBezTo>
                      <a:pt x="10160" y="549910"/>
                      <a:pt x="16510" y="534670"/>
                      <a:pt x="26670" y="525780"/>
                    </a:cubicBezTo>
                    <a:cubicBezTo>
                      <a:pt x="39370" y="514350"/>
                      <a:pt x="68580" y="506730"/>
                      <a:pt x="85090" y="508000"/>
                    </a:cubicBezTo>
                    <a:cubicBezTo>
                      <a:pt x="99060" y="509270"/>
                      <a:pt x="111760" y="516890"/>
                      <a:pt x="120650" y="528320"/>
                    </a:cubicBezTo>
                    <a:cubicBezTo>
                      <a:pt x="130810" y="541020"/>
                      <a:pt x="138430" y="570230"/>
                      <a:pt x="135890" y="586740"/>
                    </a:cubicBezTo>
                    <a:cubicBezTo>
                      <a:pt x="133350" y="600710"/>
                      <a:pt x="124460" y="614680"/>
                      <a:pt x="113030" y="622300"/>
                    </a:cubicBezTo>
                    <a:cubicBezTo>
                      <a:pt x="99060" y="631190"/>
                      <a:pt x="69850" y="637540"/>
                      <a:pt x="53340" y="633730"/>
                    </a:cubicBezTo>
                    <a:cubicBezTo>
                      <a:pt x="39370" y="629920"/>
                      <a:pt x="27940" y="619760"/>
                      <a:pt x="20320" y="608330"/>
                    </a:cubicBezTo>
                    <a:cubicBezTo>
                      <a:pt x="12700" y="598170"/>
                      <a:pt x="10160" y="589280"/>
                      <a:pt x="7620" y="568960"/>
                    </a:cubicBezTo>
                    <a:cubicBezTo>
                      <a:pt x="0" y="495300"/>
                      <a:pt x="34290" y="133350"/>
                      <a:pt x="59690" y="58420"/>
                    </a:cubicBezTo>
                    <a:cubicBezTo>
                      <a:pt x="67310" y="35560"/>
                      <a:pt x="73660" y="25400"/>
                      <a:pt x="86360" y="16510"/>
                    </a:cubicBezTo>
                    <a:cubicBezTo>
                      <a:pt x="99060" y="6350"/>
                      <a:pt x="119380" y="0"/>
                      <a:pt x="134620" y="1270"/>
                    </a:cubicBezTo>
                    <a:cubicBezTo>
                      <a:pt x="149860" y="2540"/>
                      <a:pt x="170180" y="10160"/>
                      <a:pt x="180340" y="22860"/>
                    </a:cubicBezTo>
                    <a:cubicBezTo>
                      <a:pt x="191770" y="36830"/>
                      <a:pt x="198120" y="86360"/>
                      <a:pt x="198120" y="86360"/>
                    </a:cubicBezTo>
                  </a:path>
                </a:pathLst>
              </a:custGeom>
              <a:solidFill>
                <a:srgbClr val="5D414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4357370"/>
              <a:ext cx="311150" cy="689610"/>
              <a:chOff x="0" y="0"/>
              <a:chExt cx="311150" cy="68961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45720" y="50800"/>
                <a:ext cx="217170" cy="589280"/>
              </a:xfrm>
              <a:custGeom>
                <a:avLst/>
                <a:gdLst/>
                <a:ahLst/>
                <a:cxnLst/>
                <a:rect l="l" t="t" r="r" b="b"/>
                <a:pathLst>
                  <a:path w="217170" h="589280">
                    <a:moveTo>
                      <a:pt x="151130" y="68580"/>
                    </a:moveTo>
                    <a:cubicBezTo>
                      <a:pt x="173990" y="379730"/>
                      <a:pt x="215900" y="474980"/>
                      <a:pt x="214630" y="518160"/>
                    </a:cubicBezTo>
                    <a:cubicBezTo>
                      <a:pt x="214630" y="537210"/>
                      <a:pt x="212090" y="548640"/>
                      <a:pt x="201930" y="560070"/>
                    </a:cubicBezTo>
                    <a:cubicBezTo>
                      <a:pt x="190500" y="574040"/>
                      <a:pt x="160020" y="588010"/>
                      <a:pt x="142240" y="588010"/>
                    </a:cubicBezTo>
                    <a:cubicBezTo>
                      <a:pt x="127000" y="588010"/>
                      <a:pt x="111760" y="580390"/>
                      <a:pt x="101600" y="571500"/>
                    </a:cubicBezTo>
                    <a:cubicBezTo>
                      <a:pt x="91440" y="562610"/>
                      <a:pt x="81280" y="548640"/>
                      <a:pt x="78740" y="533400"/>
                    </a:cubicBezTo>
                    <a:cubicBezTo>
                      <a:pt x="76200" y="515620"/>
                      <a:pt x="83820" y="485140"/>
                      <a:pt x="95250" y="471170"/>
                    </a:cubicBezTo>
                    <a:cubicBezTo>
                      <a:pt x="104140" y="459740"/>
                      <a:pt x="120650" y="453390"/>
                      <a:pt x="134620" y="450850"/>
                    </a:cubicBezTo>
                    <a:cubicBezTo>
                      <a:pt x="148590" y="448310"/>
                      <a:pt x="165100" y="449580"/>
                      <a:pt x="177800" y="457200"/>
                    </a:cubicBezTo>
                    <a:cubicBezTo>
                      <a:pt x="193040" y="466090"/>
                      <a:pt x="210820" y="492760"/>
                      <a:pt x="214630" y="510540"/>
                    </a:cubicBezTo>
                    <a:cubicBezTo>
                      <a:pt x="217170" y="524510"/>
                      <a:pt x="214630" y="541020"/>
                      <a:pt x="205740" y="553720"/>
                    </a:cubicBezTo>
                    <a:cubicBezTo>
                      <a:pt x="195580" y="568960"/>
                      <a:pt x="167640" y="585470"/>
                      <a:pt x="149860" y="588010"/>
                    </a:cubicBezTo>
                    <a:cubicBezTo>
                      <a:pt x="135890" y="589280"/>
                      <a:pt x="119380" y="582930"/>
                      <a:pt x="107950" y="575310"/>
                    </a:cubicBezTo>
                    <a:cubicBezTo>
                      <a:pt x="96520" y="567690"/>
                      <a:pt x="90170" y="558800"/>
                      <a:pt x="81280" y="541020"/>
                    </a:cubicBezTo>
                    <a:cubicBezTo>
                      <a:pt x="62230" y="500380"/>
                      <a:pt x="45720" y="396240"/>
                      <a:pt x="33020" y="321310"/>
                    </a:cubicBezTo>
                    <a:cubicBezTo>
                      <a:pt x="20320" y="242570"/>
                      <a:pt x="0" y="128270"/>
                      <a:pt x="5080" y="78740"/>
                    </a:cubicBezTo>
                    <a:cubicBezTo>
                      <a:pt x="7620" y="55880"/>
                      <a:pt x="8890" y="41910"/>
                      <a:pt x="20320" y="29210"/>
                    </a:cubicBezTo>
                    <a:cubicBezTo>
                      <a:pt x="33020" y="13970"/>
                      <a:pt x="63500" y="0"/>
                      <a:pt x="82550" y="0"/>
                    </a:cubicBezTo>
                    <a:cubicBezTo>
                      <a:pt x="99060" y="0"/>
                      <a:pt x="118110" y="10160"/>
                      <a:pt x="129540" y="21590"/>
                    </a:cubicBezTo>
                    <a:cubicBezTo>
                      <a:pt x="140970" y="33020"/>
                      <a:pt x="151130" y="68580"/>
                      <a:pt x="151130" y="68580"/>
                    </a:cubicBezTo>
                  </a:path>
                </a:pathLst>
              </a:custGeom>
              <a:solidFill>
                <a:srgbClr val="5D414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94310" y="5392420"/>
              <a:ext cx="384810" cy="814070"/>
              <a:chOff x="0" y="0"/>
              <a:chExt cx="384810" cy="81407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50800" y="49530"/>
                <a:ext cx="285750" cy="713740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713740">
                    <a:moveTo>
                      <a:pt x="128270" y="55880"/>
                    </a:moveTo>
                    <a:cubicBezTo>
                      <a:pt x="179070" y="429260"/>
                      <a:pt x="186690" y="467360"/>
                      <a:pt x="205740" y="513080"/>
                    </a:cubicBezTo>
                    <a:cubicBezTo>
                      <a:pt x="224790" y="560070"/>
                      <a:pt x="278130" y="613410"/>
                      <a:pt x="283210" y="647700"/>
                    </a:cubicBezTo>
                    <a:cubicBezTo>
                      <a:pt x="285750" y="666750"/>
                      <a:pt x="279400" y="684530"/>
                      <a:pt x="271780" y="695960"/>
                    </a:cubicBezTo>
                    <a:cubicBezTo>
                      <a:pt x="265430" y="704850"/>
                      <a:pt x="255270" y="711200"/>
                      <a:pt x="243840" y="712470"/>
                    </a:cubicBezTo>
                    <a:cubicBezTo>
                      <a:pt x="231140" y="713740"/>
                      <a:pt x="207010" y="709930"/>
                      <a:pt x="196850" y="699770"/>
                    </a:cubicBezTo>
                    <a:cubicBezTo>
                      <a:pt x="186690" y="689610"/>
                      <a:pt x="179070" y="668020"/>
                      <a:pt x="181610" y="654050"/>
                    </a:cubicBezTo>
                    <a:cubicBezTo>
                      <a:pt x="184150" y="640080"/>
                      <a:pt x="198120" y="621030"/>
                      <a:pt x="210820" y="614680"/>
                    </a:cubicBezTo>
                    <a:cubicBezTo>
                      <a:pt x="223520" y="608330"/>
                      <a:pt x="247650" y="610870"/>
                      <a:pt x="259080" y="617220"/>
                    </a:cubicBezTo>
                    <a:cubicBezTo>
                      <a:pt x="269240" y="622300"/>
                      <a:pt x="276860" y="632460"/>
                      <a:pt x="280670" y="642620"/>
                    </a:cubicBezTo>
                    <a:cubicBezTo>
                      <a:pt x="284480" y="652780"/>
                      <a:pt x="285750" y="665480"/>
                      <a:pt x="283210" y="675640"/>
                    </a:cubicBezTo>
                    <a:cubicBezTo>
                      <a:pt x="280670" y="685800"/>
                      <a:pt x="273050" y="697230"/>
                      <a:pt x="264160" y="703580"/>
                    </a:cubicBezTo>
                    <a:cubicBezTo>
                      <a:pt x="255270" y="709930"/>
                      <a:pt x="242570" y="713740"/>
                      <a:pt x="232410" y="713740"/>
                    </a:cubicBezTo>
                    <a:cubicBezTo>
                      <a:pt x="222250" y="713740"/>
                      <a:pt x="210820" y="711200"/>
                      <a:pt x="200660" y="703580"/>
                    </a:cubicBezTo>
                    <a:cubicBezTo>
                      <a:pt x="182880" y="690880"/>
                      <a:pt x="165100" y="665480"/>
                      <a:pt x="147320" y="633730"/>
                    </a:cubicBezTo>
                    <a:cubicBezTo>
                      <a:pt x="118110" y="579120"/>
                      <a:pt x="88900" y="477520"/>
                      <a:pt x="64770" y="389890"/>
                    </a:cubicBezTo>
                    <a:cubicBezTo>
                      <a:pt x="38100" y="292100"/>
                      <a:pt x="0" y="132080"/>
                      <a:pt x="0" y="74930"/>
                    </a:cubicBezTo>
                    <a:cubicBezTo>
                      <a:pt x="0" y="53340"/>
                      <a:pt x="1270" y="41910"/>
                      <a:pt x="10160" y="30480"/>
                    </a:cubicBezTo>
                    <a:cubicBezTo>
                      <a:pt x="20320" y="16510"/>
                      <a:pt x="45720" y="2540"/>
                      <a:pt x="62230" y="1270"/>
                    </a:cubicBezTo>
                    <a:cubicBezTo>
                      <a:pt x="77470" y="0"/>
                      <a:pt x="95250" y="7620"/>
                      <a:pt x="106680" y="16510"/>
                    </a:cubicBezTo>
                    <a:cubicBezTo>
                      <a:pt x="118110" y="25400"/>
                      <a:pt x="128270" y="55880"/>
                      <a:pt x="128270" y="55880"/>
                    </a:cubicBezTo>
                  </a:path>
                </a:pathLst>
              </a:custGeom>
              <a:solidFill>
                <a:srgbClr val="5D414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9919414" y="4000500"/>
            <a:ext cx="8247043" cy="5320158"/>
          </a:xfrm>
          <a:custGeom>
            <a:avLst/>
            <a:gdLst/>
            <a:ahLst/>
            <a:cxnLst/>
            <a:rect l="l" t="t" r="r" b="b"/>
            <a:pathLst>
              <a:path w="9215722" h="5748307">
                <a:moveTo>
                  <a:pt x="0" y="0"/>
                </a:moveTo>
                <a:lnTo>
                  <a:pt x="9215722" y="0"/>
                </a:lnTo>
                <a:lnTo>
                  <a:pt x="9215722" y="5748307"/>
                </a:lnTo>
                <a:lnTo>
                  <a:pt x="0" y="5748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-134750" y="208484"/>
            <a:ext cx="6394561" cy="662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Phạm</a:t>
            </a:r>
            <a:r>
              <a:rPr lang="en-US" sz="40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vi </a:t>
            </a:r>
            <a:r>
              <a:rPr lang="en-US" sz="40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của</a:t>
            </a:r>
            <a:r>
              <a:rPr lang="en-US" sz="40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0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bài</a:t>
            </a:r>
            <a:r>
              <a:rPr lang="en-US" sz="40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0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tập</a:t>
            </a:r>
            <a:r>
              <a:rPr lang="en-US" sz="40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0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lớn</a:t>
            </a:r>
            <a:endParaRPr lang="en-US" sz="4000" b="1" dirty="0">
              <a:solidFill>
                <a:srgbClr val="264250"/>
              </a:solidFill>
              <a:latin typeface="Asap Bold"/>
              <a:ea typeface="Asap Bold"/>
              <a:cs typeface="Asap Bold"/>
              <a:sym typeface="Asap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44064" y="979519"/>
            <a:ext cx="10097988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• Thu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thập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Từ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trang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web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tuyển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dụng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trực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tuyến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•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Tiền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 Thu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thập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thô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để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phân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tích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•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Phân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tích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dụng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HDFS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để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quản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Spark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để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•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Trực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quan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hóa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Giúp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người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dùng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dễ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dàng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hiểu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được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kết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quả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44064" y="5911579"/>
            <a:ext cx="8475773" cy="341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•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Phạm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vi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Tập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trung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lĩnh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vực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CNTT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•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Độ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sâu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phân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tích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Chưa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sâu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bối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cảnh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yếu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tố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liên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quan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•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Mô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phỏng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hệ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thống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Mục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đích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học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hỏi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quy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mô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chưa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lớn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•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Công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nghệ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dụng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Không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tích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hợp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công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nghệ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AI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hoặc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Machine Learning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nâng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cao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523" y="5178441"/>
            <a:ext cx="6113911" cy="642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0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Giới</a:t>
            </a:r>
            <a:r>
              <a:rPr lang="en-US" sz="40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0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hạn</a:t>
            </a:r>
            <a:r>
              <a:rPr lang="en-US" sz="40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0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của</a:t>
            </a:r>
            <a:r>
              <a:rPr lang="en-US" sz="40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0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bài</a:t>
            </a:r>
            <a:r>
              <a:rPr lang="en-US" sz="40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0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tập</a:t>
            </a:r>
            <a:r>
              <a:rPr lang="en-US" sz="40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0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lớn</a:t>
            </a:r>
            <a:r>
              <a:rPr lang="en-US" sz="40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688033">
            <a:off x="3868228" y="-6623427"/>
            <a:ext cx="12902170" cy="24554993"/>
          </a:xfrm>
          <a:custGeom>
            <a:avLst/>
            <a:gdLst/>
            <a:ahLst/>
            <a:cxnLst/>
            <a:rect l="l" t="t" r="r" b="b"/>
            <a:pathLst>
              <a:path w="12902170" h="24554993">
                <a:moveTo>
                  <a:pt x="0" y="0"/>
                </a:moveTo>
                <a:lnTo>
                  <a:pt x="12902170" y="0"/>
                </a:lnTo>
                <a:lnTo>
                  <a:pt x="12902170" y="24554993"/>
                </a:lnTo>
                <a:lnTo>
                  <a:pt x="0" y="24554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088" r="-83088"/>
            </a:stretch>
          </a:blipFill>
        </p:spPr>
        <p:txBody>
          <a:bodyPr/>
          <a:lstStyle/>
          <a:p>
            <a:endParaRPr lang="en-US" sz="3200"/>
          </a:p>
        </p:txBody>
      </p:sp>
      <p:sp>
        <p:nvSpPr>
          <p:cNvPr id="4" name="Freeform 4"/>
          <p:cNvSpPr/>
          <p:nvPr/>
        </p:nvSpPr>
        <p:spPr>
          <a:xfrm rot="3455832">
            <a:off x="16745649" y="7783161"/>
            <a:ext cx="1027301" cy="1818232"/>
          </a:xfrm>
          <a:custGeom>
            <a:avLst/>
            <a:gdLst/>
            <a:ahLst/>
            <a:cxnLst/>
            <a:rect l="l" t="t" r="r" b="b"/>
            <a:pathLst>
              <a:path w="1027301" h="1818232">
                <a:moveTo>
                  <a:pt x="0" y="0"/>
                </a:moveTo>
                <a:lnTo>
                  <a:pt x="1027302" y="0"/>
                </a:lnTo>
                <a:lnTo>
                  <a:pt x="1027302" y="1818232"/>
                </a:lnTo>
                <a:lnTo>
                  <a:pt x="0" y="1818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71865">
            <a:off x="12683837" y="203653"/>
            <a:ext cx="3028044" cy="706544"/>
          </a:xfrm>
          <a:custGeom>
            <a:avLst/>
            <a:gdLst/>
            <a:ahLst/>
            <a:cxnLst/>
            <a:rect l="l" t="t" r="r" b="b"/>
            <a:pathLst>
              <a:path w="3028044" h="706544">
                <a:moveTo>
                  <a:pt x="0" y="0"/>
                </a:moveTo>
                <a:lnTo>
                  <a:pt x="3028044" y="0"/>
                </a:lnTo>
                <a:lnTo>
                  <a:pt x="3028044" y="706543"/>
                </a:lnTo>
                <a:lnTo>
                  <a:pt x="0" y="706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16529" y="270171"/>
            <a:ext cx="7985134" cy="90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59"/>
              </a:lnSpc>
            </a:pPr>
            <a:r>
              <a:rPr lang="en-US" sz="5999" b="1">
                <a:solidFill>
                  <a:srgbClr val="26425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KIẾN TRÚC TỔNG THỂ </a:t>
            </a:r>
          </a:p>
        </p:txBody>
      </p:sp>
      <p:sp>
        <p:nvSpPr>
          <p:cNvPr id="7" name="Freeform 7"/>
          <p:cNvSpPr/>
          <p:nvPr/>
        </p:nvSpPr>
        <p:spPr>
          <a:xfrm>
            <a:off x="9468992" y="2926080"/>
            <a:ext cx="9205329" cy="5250536"/>
          </a:xfrm>
          <a:custGeom>
            <a:avLst/>
            <a:gdLst/>
            <a:ahLst/>
            <a:cxnLst/>
            <a:rect l="l" t="t" r="r" b="b"/>
            <a:pathLst>
              <a:path w="10602337" h="5844539">
                <a:moveTo>
                  <a:pt x="0" y="0"/>
                </a:moveTo>
                <a:lnTo>
                  <a:pt x="10602337" y="0"/>
                </a:lnTo>
                <a:lnTo>
                  <a:pt x="10602337" y="5844539"/>
                </a:lnTo>
                <a:lnTo>
                  <a:pt x="0" y="58445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16529" y="5645457"/>
            <a:ext cx="5835076" cy="2861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endParaRPr sz="3200" dirty="0"/>
          </a:p>
          <a:p>
            <a:pPr algn="l">
              <a:lnSpc>
                <a:spcPct val="150000"/>
              </a:lnSpc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• Batch Layer:  </a:t>
            </a:r>
          </a:p>
          <a:p>
            <a:pPr algn="l">
              <a:lnSpc>
                <a:spcPct val="150000"/>
              </a:lnSpc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• Speed Layer : </a:t>
            </a:r>
          </a:p>
          <a:p>
            <a:pPr algn="l">
              <a:lnSpc>
                <a:spcPct val="150000"/>
              </a:lnSpc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• Serving Layer: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6529" y="2536229"/>
            <a:ext cx="8652039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một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mô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hình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kiến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trúc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được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thiết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kế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để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phân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tích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lớn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theo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thời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gian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thực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(Streaming)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theo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lô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(batch). </a:t>
            </a:r>
          </a:p>
          <a:p>
            <a:pPr marL="342900" lvl="0" indent="-342900" algn="just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Giúp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yêu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cầu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thời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gian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thực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nhanh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chóng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tính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toán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một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lượng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lớn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định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kỳ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355841" y="1676164"/>
            <a:ext cx="510367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Kiến</a:t>
            </a:r>
            <a:r>
              <a:rPr lang="en-US" sz="40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0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trúc</a:t>
            </a:r>
            <a:r>
              <a:rPr lang="en-US" sz="40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Lambda.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5763573"/>
            <a:ext cx="3423679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Ba </a:t>
            </a:r>
            <a:r>
              <a:rPr lang="en-US" sz="40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lớp</a:t>
            </a:r>
            <a:r>
              <a:rPr lang="en-US" sz="40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0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chính</a:t>
            </a:r>
            <a:r>
              <a:rPr lang="en-US" sz="40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: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203238">
            <a:off x="15930996" y="866616"/>
            <a:ext cx="1271345" cy="1158080"/>
          </a:xfrm>
          <a:custGeom>
            <a:avLst/>
            <a:gdLst/>
            <a:ahLst/>
            <a:cxnLst/>
            <a:rect l="l" t="t" r="r" b="b"/>
            <a:pathLst>
              <a:path w="1271345" h="1158080">
                <a:moveTo>
                  <a:pt x="0" y="0"/>
                </a:moveTo>
                <a:lnTo>
                  <a:pt x="1271346" y="0"/>
                </a:lnTo>
                <a:lnTo>
                  <a:pt x="1271346" y="1158080"/>
                </a:lnTo>
                <a:lnTo>
                  <a:pt x="0" y="1158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445559" y="1540182"/>
            <a:ext cx="14495096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•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Tính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sẵn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sàng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cao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được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đồng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thời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ở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cả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hai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lớp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đảm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bảo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tính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liên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tục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ngay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cả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khi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một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lớp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gặp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sự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cố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. 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•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Tính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chính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 Batch Layer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đảm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bảo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cuối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cùng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chính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toàn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diện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. 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•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theo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thời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gian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thực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 Speed Layer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đáp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ứng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yêu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cầu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nhanh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cho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mới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. 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•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Khả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năng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mở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rộng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lớp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được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triển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khai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trên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hệ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thống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phân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tán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dễ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dàng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mở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rộng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khi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tăng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lên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47800" y="6959159"/>
            <a:ext cx="14495096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•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Độ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phức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tạp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cao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Việc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duy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trì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hai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lớp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(batch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speed)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đòi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hỏi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nhiều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công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sức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tài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nguyên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. 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•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Độ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trễ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của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Batch Layer: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từ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Batch Layer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có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thể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không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kịp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thời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trong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một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số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trường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hợp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. 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•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Tốn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kém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tài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nguyên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Yêu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cầu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hạ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tầng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lớn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để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hỗ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trợ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cả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hai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lớp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A3A0F2D2-A464-87E3-AAE2-6CE5C402B2DB}"/>
              </a:ext>
            </a:extLst>
          </p:cNvPr>
          <p:cNvSpPr txBox="1"/>
          <p:nvPr/>
        </p:nvSpPr>
        <p:spPr>
          <a:xfrm>
            <a:off x="457200" y="812520"/>
            <a:ext cx="3108722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Ưu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điểm</a:t>
            </a:r>
            <a:endParaRPr lang="en-US" sz="4400" b="1" dirty="0">
              <a:solidFill>
                <a:srgbClr val="264250"/>
              </a:solidFill>
              <a:latin typeface="Asap Bold"/>
              <a:ea typeface="Asap Bold"/>
              <a:cs typeface="Asap Bold"/>
              <a:sym typeface="Asap Bold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A209B63C-BAD3-C0FA-87D7-65AA6B08FF61}"/>
              </a:ext>
            </a:extLst>
          </p:cNvPr>
          <p:cNvSpPr txBox="1"/>
          <p:nvPr/>
        </p:nvSpPr>
        <p:spPr>
          <a:xfrm>
            <a:off x="1066800" y="6204241"/>
            <a:ext cx="3108722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Nhược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điểm</a:t>
            </a:r>
            <a:endParaRPr lang="en-US" sz="4400" b="1" dirty="0">
              <a:solidFill>
                <a:srgbClr val="264250"/>
              </a:solidFill>
              <a:latin typeface="Asap Bold"/>
              <a:ea typeface="Asap Bold"/>
              <a:cs typeface="Asap Bold"/>
              <a:sym typeface="Asap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66797" y="1824772"/>
            <a:ext cx="14881233" cy="7273203"/>
          </a:xfrm>
          <a:custGeom>
            <a:avLst/>
            <a:gdLst/>
            <a:ahLst/>
            <a:cxnLst/>
            <a:rect l="l" t="t" r="r" b="b"/>
            <a:pathLst>
              <a:path w="14881233" h="7273203">
                <a:moveTo>
                  <a:pt x="0" y="0"/>
                </a:moveTo>
                <a:lnTo>
                  <a:pt x="14881232" y="0"/>
                </a:lnTo>
                <a:lnTo>
                  <a:pt x="14881232" y="7273203"/>
                </a:lnTo>
                <a:lnTo>
                  <a:pt x="0" y="7273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82567" y="329689"/>
            <a:ext cx="9084697" cy="149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845"/>
              </a:lnSpc>
            </a:pPr>
            <a:r>
              <a:rPr lang="en-US" sz="9789" b="1">
                <a:solidFill>
                  <a:srgbClr val="26425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CHI TIẾT TRIỂN KHAI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688033">
            <a:off x="-778913" y="-382011"/>
            <a:ext cx="12902170" cy="12353173"/>
          </a:xfrm>
          <a:custGeom>
            <a:avLst/>
            <a:gdLst/>
            <a:ahLst/>
            <a:cxnLst/>
            <a:rect l="l" t="t" r="r" b="b"/>
            <a:pathLst>
              <a:path w="12902170" h="12353173">
                <a:moveTo>
                  <a:pt x="0" y="0"/>
                </a:moveTo>
                <a:lnTo>
                  <a:pt x="12902170" y="0"/>
                </a:lnTo>
                <a:lnTo>
                  <a:pt x="12902170" y="12353173"/>
                </a:lnTo>
                <a:lnTo>
                  <a:pt x="0" y="12353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270" t="-4952" r="-202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455832">
            <a:off x="16745649" y="7783161"/>
            <a:ext cx="1027301" cy="1818232"/>
          </a:xfrm>
          <a:custGeom>
            <a:avLst/>
            <a:gdLst/>
            <a:ahLst/>
            <a:cxnLst/>
            <a:rect l="l" t="t" r="r" b="b"/>
            <a:pathLst>
              <a:path w="1027301" h="1818232">
                <a:moveTo>
                  <a:pt x="0" y="0"/>
                </a:moveTo>
                <a:lnTo>
                  <a:pt x="1027302" y="0"/>
                </a:lnTo>
                <a:lnTo>
                  <a:pt x="1027302" y="1818232"/>
                </a:lnTo>
                <a:lnTo>
                  <a:pt x="0" y="1818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71865">
            <a:off x="12683837" y="243949"/>
            <a:ext cx="3028044" cy="706544"/>
          </a:xfrm>
          <a:custGeom>
            <a:avLst/>
            <a:gdLst/>
            <a:ahLst/>
            <a:cxnLst/>
            <a:rect l="l" t="t" r="r" b="b"/>
            <a:pathLst>
              <a:path w="3028044" h="706544">
                <a:moveTo>
                  <a:pt x="0" y="0"/>
                </a:moveTo>
                <a:lnTo>
                  <a:pt x="3028044" y="0"/>
                </a:lnTo>
                <a:lnTo>
                  <a:pt x="3028044" y="706544"/>
                </a:lnTo>
                <a:lnTo>
                  <a:pt x="0" y="706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79651" y="914874"/>
            <a:ext cx="26371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Docker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9651" y="4437000"/>
            <a:ext cx="453910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Python, Requests, BeautifulSoup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8935" y="1142493"/>
            <a:ext cx="10108308" cy="8770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Docker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đem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lại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môi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trường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ảo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hóa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riêng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biệt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giúp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triển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khai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cụm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một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dễ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dàng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container: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Apache Airflow: 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Airflow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init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, Airflow webserver, Airflow Scheduler, Airflow Worker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Kafka: 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Zookeeper, Broker, Schema Registry, Control Center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Spark: 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1 Spark master, 1 spark worker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HDFS: 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1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Namenode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2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Datanode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Cassandra: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…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76F0414-6FCB-5222-7E3B-C2BCC1FA95D2}"/>
              </a:ext>
            </a:extLst>
          </p:cNvPr>
          <p:cNvSpPr txBox="1"/>
          <p:nvPr/>
        </p:nvSpPr>
        <p:spPr>
          <a:xfrm>
            <a:off x="227745" y="530388"/>
            <a:ext cx="80772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Môi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trường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triển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khai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: Docker</a:t>
            </a:r>
          </a:p>
        </p:txBody>
      </p:sp>
      <p:pic>
        <p:nvPicPr>
          <p:cNvPr id="15" name="Picture 14" descr="A blue logo with a whale and a cross&#10;&#10;Description automatically generated">
            <a:extLst>
              <a:ext uri="{FF2B5EF4-FFF2-40B4-BE49-F238E27FC236}">
                <a16:creationId xmlns:a16="http://schemas.microsoft.com/office/drawing/2014/main" id="{68DA4351-7D89-D19D-F81F-9A8810715C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379" y="3200411"/>
            <a:ext cx="6908756" cy="38861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455832">
            <a:off x="16745649" y="7783161"/>
            <a:ext cx="1027301" cy="1818232"/>
          </a:xfrm>
          <a:custGeom>
            <a:avLst/>
            <a:gdLst/>
            <a:ahLst/>
            <a:cxnLst/>
            <a:rect l="l" t="t" r="r" b="b"/>
            <a:pathLst>
              <a:path w="1027301" h="1818232">
                <a:moveTo>
                  <a:pt x="0" y="0"/>
                </a:moveTo>
                <a:lnTo>
                  <a:pt x="1027302" y="0"/>
                </a:lnTo>
                <a:lnTo>
                  <a:pt x="1027302" y="1818232"/>
                </a:lnTo>
                <a:lnTo>
                  <a:pt x="0" y="181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71865">
            <a:off x="12683837" y="243949"/>
            <a:ext cx="3028044" cy="706544"/>
          </a:xfrm>
          <a:custGeom>
            <a:avLst/>
            <a:gdLst/>
            <a:ahLst/>
            <a:cxnLst/>
            <a:rect l="l" t="t" r="r" b="b"/>
            <a:pathLst>
              <a:path w="3028044" h="706544">
                <a:moveTo>
                  <a:pt x="0" y="0"/>
                </a:moveTo>
                <a:lnTo>
                  <a:pt x="3028044" y="0"/>
                </a:lnTo>
                <a:lnTo>
                  <a:pt x="3028044" y="706544"/>
                </a:lnTo>
                <a:lnTo>
                  <a:pt x="0" y="706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41640" y="1939701"/>
            <a:ext cx="9756120" cy="7293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Crawl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từ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trang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web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tuyển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dụng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: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Truy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cập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từng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page (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chứa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danh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sách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job)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Lấy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ra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link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truy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cập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trực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tiếp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job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này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dụng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BeautifulSoup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để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phân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tích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cú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pháp</a:t>
            </a: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Chuẩn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bị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dạng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json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để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producer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đưa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vào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Kafka.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  <a:p>
            <a:pPr lvl="1" algn="just">
              <a:lnSpc>
                <a:spcPct val="150000"/>
              </a:lnSpc>
            </a:pP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Sử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dụng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Airflow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tạo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1 DAG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thực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hiện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nhiệm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vụ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trên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để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stream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200" dirty="0" err="1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3200" dirty="0">
                <a:solidFill>
                  <a:srgbClr val="26425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6425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E6F63-9FB1-982F-6924-1FEBE9491D9F}"/>
              </a:ext>
            </a:extLst>
          </p:cNvPr>
          <p:cNvSpPr txBox="1"/>
          <p:nvPr/>
        </p:nvSpPr>
        <p:spPr>
          <a:xfrm>
            <a:off x="-1219200" y="1158165"/>
            <a:ext cx="80772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Thu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thập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dữ</a:t>
            </a:r>
            <a:r>
              <a:rPr lang="en-US" sz="4400" b="1" dirty="0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sz="4400" b="1" dirty="0" err="1">
                <a:solidFill>
                  <a:srgbClr val="264250"/>
                </a:solidFill>
                <a:latin typeface="Asap Bold"/>
                <a:ea typeface="Asap Bold"/>
                <a:cs typeface="Asap Bold"/>
                <a:sym typeface="Asap Bold"/>
              </a:rPr>
              <a:t>liệu</a:t>
            </a:r>
            <a:endParaRPr lang="en-US" sz="4400" b="1" dirty="0">
              <a:solidFill>
                <a:srgbClr val="264250"/>
              </a:solidFill>
              <a:latin typeface="Asap Bold"/>
              <a:ea typeface="Asap Bold"/>
              <a:cs typeface="Asap Bold"/>
              <a:sym typeface="Asap 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68910D-E308-5AED-647E-468BDAF6A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9400" y="1670397"/>
            <a:ext cx="7506960" cy="69922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1481</Words>
  <Application>Microsoft Office PowerPoint</Application>
  <PresentationFormat>Custom</PresentationFormat>
  <Paragraphs>153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Asap</vt:lpstr>
      <vt:lpstr>Asap Bold</vt:lpstr>
      <vt:lpstr>Asap Bold Italics</vt:lpstr>
      <vt:lpstr>Saira ExtraCondensed Bold</vt:lpstr>
      <vt:lpstr>Wingdings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thuyết trình Giáo dục Cuộc đấu tranh mỗi ngày Chủ nghĩa hiện thực Màu Be Vàng Ảnh ghép Phong cách Nhiếp ảnh</dc:title>
  <cp:lastModifiedBy>Le Tan Dat 20215339</cp:lastModifiedBy>
  <cp:revision>4</cp:revision>
  <dcterms:created xsi:type="dcterms:W3CDTF">2006-08-16T00:00:00Z</dcterms:created>
  <dcterms:modified xsi:type="dcterms:W3CDTF">2024-12-24T23:04:53Z</dcterms:modified>
  <dc:identifier>DAGaNQENI1k</dc:identifier>
</cp:coreProperties>
</file>